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2" r:id="rId21"/>
    <p:sldId id="279" r:id="rId22"/>
    <p:sldId id="275" r:id="rId23"/>
    <p:sldId id="276" r:id="rId24"/>
    <p:sldId id="277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>
      <p:cViewPr varScale="1">
        <p:scale>
          <a:sx n="66" d="100"/>
          <a:sy n="66" d="100"/>
        </p:scale>
        <p:origin x="9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800" b="1" dirty="0" smtClean="0"/>
            <a:t>Week 1</a:t>
          </a:r>
          <a:endParaRPr lang="en-US" sz="28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Decision on project</a:t>
          </a:r>
          <a:endParaRPr lang="en-US" sz="1800" dirty="0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800" b="1" dirty="0" smtClean="0"/>
            <a:t>Week 2</a:t>
          </a:r>
          <a:endParaRPr lang="en-US" sz="28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Exploratory analysis</a:t>
          </a:r>
        </a:p>
        <a:p>
          <a:r>
            <a:rPr lang="en-US" sz="1800" dirty="0" smtClean="0"/>
            <a:t>Model construction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800" b="1" dirty="0" smtClean="0"/>
            <a:t>Week 3</a:t>
          </a:r>
          <a:endParaRPr lang="en-US" sz="2800" b="1" dirty="0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dirty="0" smtClean="0"/>
            <a:t>Visualization</a:t>
          </a:r>
          <a:endParaRPr lang="en-US" sz="2600" dirty="0"/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BA04539D-6958-4E82-AD55-0A91AECA3A1B}">
      <dgm:prSet phldrT="[Text]" custT="1"/>
      <dgm:spPr/>
      <dgm:t>
        <a:bodyPr/>
        <a:lstStyle/>
        <a:p>
          <a:r>
            <a:rPr lang="en-US" sz="1800" dirty="0" smtClean="0"/>
            <a:t>Data warehouse construction</a:t>
          </a:r>
          <a:endParaRPr lang="en-US" sz="1800" dirty="0"/>
        </a:p>
      </dgm:t>
    </dgm:pt>
    <dgm:pt modelId="{D4ECDF52-7A72-41BE-82E5-0E1CC9B35086}" type="parTrans" cxnId="{705FE510-B1E3-4EDD-967D-BE747A594D47}">
      <dgm:prSet/>
      <dgm:spPr/>
      <dgm:t>
        <a:bodyPr/>
        <a:lstStyle/>
        <a:p>
          <a:endParaRPr lang="en-US"/>
        </a:p>
      </dgm:t>
    </dgm:pt>
    <dgm:pt modelId="{F14C8341-EDEA-4214-9495-B4534C08B899}" type="sibTrans" cxnId="{705FE510-B1E3-4EDD-967D-BE747A594D47}">
      <dgm:prSet/>
      <dgm:spPr/>
      <dgm:t>
        <a:bodyPr/>
        <a:lstStyle/>
        <a:p>
          <a:endParaRPr lang="en-US"/>
        </a:p>
      </dgm:t>
    </dgm:pt>
    <dgm:pt modelId="{E51F0E2A-14B2-460B-84F8-928FE30865BC}">
      <dgm:prSet phldrT="[Text]" custT="1"/>
      <dgm:spPr/>
      <dgm:t>
        <a:bodyPr/>
        <a:lstStyle/>
        <a:p>
          <a:r>
            <a:rPr lang="en-US" sz="1800" dirty="0" smtClean="0"/>
            <a:t>Cleaning</a:t>
          </a:r>
          <a:endParaRPr lang="en-US" sz="1800" dirty="0"/>
        </a:p>
      </dgm:t>
    </dgm:pt>
    <dgm:pt modelId="{BE8C6F28-C53B-44BA-96B8-962F29C3745D}" type="parTrans" cxnId="{1AF814F8-07D7-49F8-9D62-74EA68D9E971}">
      <dgm:prSet/>
      <dgm:spPr/>
      <dgm:t>
        <a:bodyPr/>
        <a:lstStyle/>
        <a:p>
          <a:endParaRPr lang="en-US"/>
        </a:p>
      </dgm:t>
    </dgm:pt>
    <dgm:pt modelId="{E28B1A97-FE1E-4559-A41D-2D543EE01097}" type="sibTrans" cxnId="{1AF814F8-07D7-49F8-9D62-74EA68D9E971}">
      <dgm:prSet/>
      <dgm:spPr/>
      <dgm:t>
        <a:bodyPr/>
        <a:lstStyle/>
        <a:p>
          <a:endParaRPr lang="en-US"/>
        </a:p>
      </dgm:t>
    </dgm:pt>
    <dgm:pt modelId="{92D47BE4-8375-4E52-B8A2-7B1CA8930461}">
      <dgm:prSet phldrT="[Text]" custT="1"/>
      <dgm:spPr/>
      <dgm:t>
        <a:bodyPr/>
        <a:lstStyle/>
        <a:p>
          <a:r>
            <a:rPr lang="en-US" sz="1800" dirty="0" smtClean="0"/>
            <a:t>Validation</a:t>
          </a:r>
        </a:p>
        <a:p>
          <a:r>
            <a:rPr lang="en-US" sz="1800" b="1" dirty="0" err="1" smtClean="0">
              <a:solidFill>
                <a:srgbClr val="0070C0"/>
              </a:solidFill>
            </a:rPr>
            <a:t>Scikit</a:t>
          </a:r>
          <a:r>
            <a:rPr lang="en-US" sz="1800" b="1" dirty="0" smtClean="0">
              <a:solidFill>
                <a:srgbClr val="0070C0"/>
              </a:solidFill>
            </a:rPr>
            <a:t>-learn</a:t>
          </a:r>
          <a:endParaRPr lang="en-US" sz="1800" b="1" dirty="0">
            <a:solidFill>
              <a:srgbClr val="0070C0"/>
            </a:solidFill>
          </a:endParaRPr>
        </a:p>
      </dgm:t>
    </dgm:pt>
    <dgm:pt modelId="{D4ADDCA9-4BA7-45C1-A660-1E9D73779048}" type="parTrans" cxnId="{A971C8EA-656B-4789-9034-6F7A4675643F}">
      <dgm:prSet/>
      <dgm:spPr/>
      <dgm:t>
        <a:bodyPr/>
        <a:lstStyle/>
        <a:p>
          <a:endParaRPr lang="en-US"/>
        </a:p>
      </dgm:t>
    </dgm:pt>
    <dgm:pt modelId="{41BD2471-AC14-4E02-9BC5-F5B3F6CD2BEC}" type="sibTrans" cxnId="{A971C8EA-656B-4789-9034-6F7A4675643F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Website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21C12DA2-5D6F-441A-ABB5-44AEA87B784A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Pandas + SQL</a:t>
          </a:r>
          <a:endParaRPr lang="en-US" sz="1800" b="1" dirty="0">
            <a:solidFill>
              <a:srgbClr val="0070C0"/>
            </a:solidFill>
          </a:endParaRPr>
        </a:p>
      </dgm:t>
    </dgm:pt>
    <dgm:pt modelId="{EF661A8A-4E13-4749-A0B0-C5B95A01BF17}" type="parTrans" cxnId="{EF2AEA48-F43D-45D8-8099-8C9AFD369B6B}">
      <dgm:prSet/>
      <dgm:spPr/>
      <dgm:t>
        <a:bodyPr/>
        <a:lstStyle/>
        <a:p>
          <a:endParaRPr lang="en-US"/>
        </a:p>
      </dgm:t>
    </dgm:pt>
    <dgm:pt modelId="{54BEBD02-D42D-403B-BA0E-997FE0AB5F9B}" type="sibTrans" cxnId="{EF2AEA48-F43D-45D8-8099-8C9AFD369B6B}">
      <dgm:prSet/>
      <dgm:spPr/>
      <dgm:t>
        <a:bodyPr/>
        <a:lstStyle/>
        <a:p>
          <a:endParaRPr lang="en-US"/>
        </a:p>
      </dgm:t>
    </dgm:pt>
    <dgm:pt modelId="{2C5E4443-AECC-4796-88F5-5E948A2E537F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JavaScript + SQL</a:t>
          </a:r>
          <a:endParaRPr lang="en-US" sz="2600" b="1" dirty="0">
            <a:solidFill>
              <a:srgbClr val="0070C0"/>
            </a:solidFill>
          </a:endParaRPr>
        </a:p>
      </dgm:t>
    </dgm:pt>
    <dgm:pt modelId="{61CC2923-A9C0-436B-B4E5-65F53D320C7D}" type="parTrans" cxnId="{7AC5F05E-249C-4D9E-82B5-5F495A53FB37}">
      <dgm:prSet/>
      <dgm:spPr/>
      <dgm:t>
        <a:bodyPr/>
        <a:lstStyle/>
        <a:p>
          <a:endParaRPr lang="en-US"/>
        </a:p>
      </dgm:t>
    </dgm:pt>
    <dgm:pt modelId="{48808D21-BBC0-4A3F-8E1F-1F07E2BB69D0}" type="sibTrans" cxnId="{7AC5F05E-249C-4D9E-82B5-5F495A53FB37}">
      <dgm:prSet/>
      <dgm:spPr/>
      <dgm:t>
        <a:bodyPr/>
        <a:lstStyle/>
        <a:p>
          <a:endParaRPr lang="en-US"/>
        </a:p>
      </dgm:t>
    </dgm:pt>
    <dgm:pt modelId="{C5212FEC-8D3E-40AE-B5AF-2E8A7E6DFA1D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Flask +</a:t>
          </a:r>
          <a:endParaRPr lang="en-US" sz="2600" b="1" dirty="0">
            <a:solidFill>
              <a:srgbClr val="0070C0"/>
            </a:solidFill>
          </a:endParaRPr>
        </a:p>
      </dgm:t>
    </dgm:pt>
    <dgm:pt modelId="{6C5D2E82-5813-4763-B0E3-58208D5657E9}" type="parTrans" cxnId="{733850F9-732C-45E7-985D-9A39D22FF5AE}">
      <dgm:prSet/>
      <dgm:spPr/>
      <dgm:t>
        <a:bodyPr/>
        <a:lstStyle/>
        <a:p>
          <a:endParaRPr lang="en-US"/>
        </a:p>
      </dgm:t>
    </dgm:pt>
    <dgm:pt modelId="{1BA39D7D-2CE0-4311-9639-6A2C494D40C2}" type="sibTrans" cxnId="{733850F9-732C-45E7-985D-9A39D22FF5AE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  <dgm:t>
        <a:bodyPr/>
        <a:lstStyle/>
        <a:p>
          <a:endParaRPr lang="en-US"/>
        </a:p>
      </dgm:t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EB327A-B815-4762-9DC1-749CDC93ED78}" type="presOf" srcId="{39C56151-7727-492A-884C-77AEDF12F941}" destId="{BCCCCBE2-F5BF-4975-895E-2C564B77D4F1}" srcOrd="1" destOrd="0" presId="urn:microsoft.com/office/officeart/2005/8/layout/hProcess7"/>
    <dgm:cxn modelId="{A971C8EA-656B-4789-9034-6F7A4675643F}" srcId="{39C56151-7727-492A-884C-77AEDF12F941}" destId="{92D47BE4-8375-4E52-B8A2-7B1CA8930461}" srcOrd="1" destOrd="0" parTransId="{D4ADDCA9-4BA7-45C1-A660-1E9D73779048}" sibTransId="{41BD2471-AC14-4E02-9BC5-F5B3F6CD2BEC}"/>
    <dgm:cxn modelId="{EF2AEA48-F43D-45D8-8099-8C9AFD369B6B}" srcId="{8984C4F0-D74D-4051-AB76-7C6BE0F404EE}" destId="{21C12DA2-5D6F-441A-ABB5-44AEA87B784A}" srcOrd="3" destOrd="0" parTransId="{EF661A8A-4E13-4749-A0B0-C5B95A01BF17}" sibTransId="{54BEBD02-D42D-403B-BA0E-997FE0AB5F9B}"/>
    <dgm:cxn modelId="{733850F9-732C-45E7-985D-9A39D22FF5AE}" srcId="{A82DB438-12E2-41D6-BA4F-4E98893A821D}" destId="{C5212FEC-8D3E-40AE-B5AF-2E8A7E6DFA1D}" srcOrd="2" destOrd="0" parTransId="{6C5D2E82-5813-4763-B0E3-58208D5657E9}" sibTransId="{1BA39D7D-2CE0-4311-9639-6A2C494D40C2}"/>
    <dgm:cxn modelId="{705FE510-B1E3-4EDD-967D-BE747A594D47}" srcId="{8984C4F0-D74D-4051-AB76-7C6BE0F404EE}" destId="{BA04539D-6958-4E82-AD55-0A91AECA3A1B}" srcOrd="1" destOrd="0" parTransId="{D4ECDF52-7A72-41BE-82E5-0E1CC9B35086}" sibTransId="{F14C8341-EDEA-4214-9495-B4534C08B899}"/>
    <dgm:cxn modelId="{D1581D16-2646-4076-AD16-D665CD6F1139}" type="presOf" srcId="{D0A4E94B-FD5A-4D9D-8A11-3BBAA3C7912E}" destId="{5B2012CC-338A-4AA9-8F85-B1CBE8763E85}" srcOrd="0" destOrd="0" presId="urn:microsoft.com/office/officeart/2005/8/layout/hProcess7"/>
    <dgm:cxn modelId="{9538D153-1A03-4225-8409-636C46CAEE6F}" type="presOf" srcId="{39C56151-7727-492A-884C-77AEDF12F941}" destId="{9EE4B487-DF75-498B-863D-DC55BA4964F1}" srcOrd="0" destOrd="0" presId="urn:microsoft.com/office/officeart/2005/8/layout/hProcess7"/>
    <dgm:cxn modelId="{D0012123-5892-4E5F-89E4-A8FC1E89F56D}" type="presOf" srcId="{C5212FEC-8D3E-40AE-B5AF-2E8A7E6DFA1D}" destId="{5B2012CC-338A-4AA9-8F85-B1CBE8763E85}" srcOrd="0" destOrd="2" presId="urn:microsoft.com/office/officeart/2005/8/layout/hProcess7"/>
    <dgm:cxn modelId="{0D24E258-939F-4C3F-B9B6-2C916B2AEAC3}" type="presOf" srcId="{27F9DADF-12FC-4343-A2E8-A5ACDE3B7013}" destId="{179F5399-A8CB-4A12-BCBC-D3464A886A0C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1AF814F8-07D7-49F8-9D62-74EA68D9E971}" srcId="{8984C4F0-D74D-4051-AB76-7C6BE0F404EE}" destId="{E51F0E2A-14B2-460B-84F8-928FE30865BC}" srcOrd="2" destOrd="0" parTransId="{BE8C6F28-C53B-44BA-96B8-962F29C3745D}" sibTransId="{E28B1A97-FE1E-4559-A41D-2D543EE01097}"/>
    <dgm:cxn modelId="{68DE0558-9156-454A-9E0B-CF7DF8A87729}" type="presOf" srcId="{A82DB438-12E2-41D6-BA4F-4E98893A821D}" destId="{A57448CB-22B2-4D11-B45A-72F630F53AD7}" srcOrd="1" destOrd="0" presId="urn:microsoft.com/office/officeart/2005/8/layout/hProcess7"/>
    <dgm:cxn modelId="{E1331566-DADE-481F-BDA3-BB4AD6AE3BF4}" type="presOf" srcId="{8984C4F0-D74D-4051-AB76-7C6BE0F404EE}" destId="{D7D5610B-2BDF-4B1C-8ADB-D20EC124EA58}" srcOrd="1" destOrd="0" presId="urn:microsoft.com/office/officeart/2005/8/layout/hProcess7"/>
    <dgm:cxn modelId="{6C9A8863-FE75-4B62-BF50-5AE630F11429}" type="presOf" srcId="{98428335-CA00-43A8-81AE-EDFFF5ECBD14}" destId="{979DD297-42FD-4319-8510-8233BE2EF138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64B72782-FB08-4740-A1F3-6EA11C18ED5A}" type="presOf" srcId="{21C12DA2-5D6F-441A-ABB5-44AEA87B784A}" destId="{979DD297-42FD-4319-8510-8233BE2EF138}" srcOrd="0" destOrd="3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C4E11B7C-38C6-4943-AEC0-BBD99166D787}" type="presOf" srcId="{085B8E12-95FA-4AAD-9CCB-B3229EAA7BF4}" destId="{5B2012CC-338A-4AA9-8F85-B1CBE8763E85}" srcOrd="0" destOrd="1" presId="urn:microsoft.com/office/officeart/2005/8/layout/hProcess7"/>
    <dgm:cxn modelId="{31A35781-C74A-4C9F-A687-62362E78C3CD}" type="presOf" srcId="{8984C4F0-D74D-4051-AB76-7C6BE0F404EE}" destId="{41EC6BDF-8A6E-4045-950F-47FCA7D6DCB4}" srcOrd="0" destOrd="0" presId="urn:microsoft.com/office/officeart/2005/8/layout/hProcess7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51E9E526-2166-4C48-A565-1FF888E5A7D3}" type="presOf" srcId="{BA04539D-6958-4E82-AD55-0A91AECA3A1B}" destId="{979DD297-42FD-4319-8510-8233BE2EF138}" srcOrd="0" destOrd="1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162FD02E-AE41-4690-B0AC-24FC0DF29DFB}" type="presOf" srcId="{2C5E4443-AECC-4796-88F5-5E948A2E537F}" destId="{5B2012CC-338A-4AA9-8F85-B1CBE8763E85}" srcOrd="0" destOrd="3" presId="urn:microsoft.com/office/officeart/2005/8/layout/hProcess7"/>
    <dgm:cxn modelId="{54131DC2-9430-49F8-9958-0F331B684676}" type="presOf" srcId="{E51F0E2A-14B2-460B-84F8-928FE30865BC}" destId="{979DD297-42FD-4319-8510-8233BE2EF138}" srcOrd="0" destOrd="2" presId="urn:microsoft.com/office/officeart/2005/8/layout/hProcess7"/>
    <dgm:cxn modelId="{021B67AC-8751-4F3E-B496-6F73CD962DE3}" type="presOf" srcId="{92D47BE4-8375-4E52-B8A2-7B1CA8930461}" destId="{2C9341F7-9328-4CF6-B54F-AE1313CD0860}" srcOrd="0" destOrd="1" presId="urn:microsoft.com/office/officeart/2005/8/layout/hProcess7"/>
    <dgm:cxn modelId="{F332650C-DFC7-43D0-B75C-513D36F7A2D4}" type="presOf" srcId="{61E0FC88-21C9-4B5C-8934-C54643A0F234}" destId="{2C9341F7-9328-4CF6-B54F-AE1313CD0860}" srcOrd="0" destOrd="0" presId="urn:microsoft.com/office/officeart/2005/8/layout/hProcess7"/>
    <dgm:cxn modelId="{81669B39-F469-4DEF-A2DC-CB5D5E130B03}" type="presOf" srcId="{A82DB438-12E2-41D6-BA4F-4E98893A821D}" destId="{1896691B-0A3F-4A48-AEBF-68FBE8825B8E}" srcOrd="0" destOrd="0" presId="urn:microsoft.com/office/officeart/2005/8/layout/hProcess7"/>
    <dgm:cxn modelId="{7AC5F05E-249C-4D9E-82B5-5F495A53FB37}" srcId="{A82DB438-12E2-41D6-BA4F-4E98893A821D}" destId="{2C5E4443-AECC-4796-88F5-5E948A2E537F}" srcOrd="3" destOrd="0" parTransId="{61CC2923-A9C0-436B-B4E5-65F53D320C7D}" sibTransId="{48808D21-BBC0-4A3F-8E1F-1F07E2BB69D0}"/>
    <dgm:cxn modelId="{299D561F-9513-4F3C-B4F8-DC01E01FC71F}" type="presParOf" srcId="{179F5399-A8CB-4A12-BCBC-D3464A886A0C}" destId="{F1C6354F-4B92-4E51-A8EC-DF24A10C589A}" srcOrd="0" destOrd="0" presId="urn:microsoft.com/office/officeart/2005/8/layout/hProcess7"/>
    <dgm:cxn modelId="{F5C0E957-50AB-493D-A0EB-458EA119AE0A}" type="presParOf" srcId="{F1C6354F-4B92-4E51-A8EC-DF24A10C589A}" destId="{41EC6BDF-8A6E-4045-950F-47FCA7D6DCB4}" srcOrd="0" destOrd="0" presId="urn:microsoft.com/office/officeart/2005/8/layout/hProcess7"/>
    <dgm:cxn modelId="{7E67D987-A33A-4FA8-A474-40A86CCA9625}" type="presParOf" srcId="{F1C6354F-4B92-4E51-A8EC-DF24A10C589A}" destId="{D7D5610B-2BDF-4B1C-8ADB-D20EC124EA58}" srcOrd="1" destOrd="0" presId="urn:microsoft.com/office/officeart/2005/8/layout/hProcess7"/>
    <dgm:cxn modelId="{AE8034E3-E2E3-4E74-A088-C47F096B1A74}" type="presParOf" srcId="{F1C6354F-4B92-4E51-A8EC-DF24A10C589A}" destId="{979DD297-42FD-4319-8510-8233BE2EF138}" srcOrd="2" destOrd="0" presId="urn:microsoft.com/office/officeart/2005/8/layout/hProcess7"/>
    <dgm:cxn modelId="{3E1CF168-9B77-4D83-96D4-96179A167028}" type="presParOf" srcId="{179F5399-A8CB-4A12-BCBC-D3464A886A0C}" destId="{0EB7E843-FABB-4D35-875F-23A080D6FF16}" srcOrd="1" destOrd="0" presId="urn:microsoft.com/office/officeart/2005/8/layout/hProcess7"/>
    <dgm:cxn modelId="{CB7F9A0D-6CDF-4C32-90B5-C416D477ED8E}" type="presParOf" srcId="{179F5399-A8CB-4A12-BCBC-D3464A886A0C}" destId="{B914778F-8306-44F8-96EC-8CB88A8BA838}" srcOrd="2" destOrd="0" presId="urn:microsoft.com/office/officeart/2005/8/layout/hProcess7"/>
    <dgm:cxn modelId="{EF5A527F-ACC8-4DDA-978C-9D81E85BF9C7}" type="presParOf" srcId="{B914778F-8306-44F8-96EC-8CB88A8BA838}" destId="{8280CA91-80CD-43C3-B492-DD8E72D9075D}" srcOrd="0" destOrd="0" presId="urn:microsoft.com/office/officeart/2005/8/layout/hProcess7"/>
    <dgm:cxn modelId="{CDBBB420-41A7-4600-8578-C51D622B9431}" type="presParOf" srcId="{B914778F-8306-44F8-96EC-8CB88A8BA838}" destId="{F64F7CD5-86EB-47E9-9692-B1D18909093B}" srcOrd="1" destOrd="0" presId="urn:microsoft.com/office/officeart/2005/8/layout/hProcess7"/>
    <dgm:cxn modelId="{7D4637BE-9189-4E09-A77D-E891E43D6DC0}" type="presParOf" srcId="{B914778F-8306-44F8-96EC-8CB88A8BA838}" destId="{3A82EFD9-9DFE-4550-B431-2511D4EAD38B}" srcOrd="2" destOrd="0" presId="urn:microsoft.com/office/officeart/2005/8/layout/hProcess7"/>
    <dgm:cxn modelId="{1B80FCA7-2D36-4B91-BF61-A7FFF71AEC78}" type="presParOf" srcId="{179F5399-A8CB-4A12-BCBC-D3464A886A0C}" destId="{2439B3E0-8370-4AAB-8DA5-7509725FAB6A}" srcOrd="3" destOrd="0" presId="urn:microsoft.com/office/officeart/2005/8/layout/hProcess7"/>
    <dgm:cxn modelId="{074DEC55-A2D4-43CC-83C6-666DEEFF63AD}" type="presParOf" srcId="{179F5399-A8CB-4A12-BCBC-D3464A886A0C}" destId="{025DE476-CDE9-4FB2-AD4B-E01FE1471470}" srcOrd="4" destOrd="0" presId="urn:microsoft.com/office/officeart/2005/8/layout/hProcess7"/>
    <dgm:cxn modelId="{6697E1CE-4A05-4D69-9741-1C8055B9E145}" type="presParOf" srcId="{025DE476-CDE9-4FB2-AD4B-E01FE1471470}" destId="{9EE4B487-DF75-498B-863D-DC55BA4964F1}" srcOrd="0" destOrd="0" presId="urn:microsoft.com/office/officeart/2005/8/layout/hProcess7"/>
    <dgm:cxn modelId="{C4570115-A42D-496A-9053-498E382A6D02}" type="presParOf" srcId="{025DE476-CDE9-4FB2-AD4B-E01FE1471470}" destId="{BCCCCBE2-F5BF-4975-895E-2C564B77D4F1}" srcOrd="1" destOrd="0" presId="urn:microsoft.com/office/officeart/2005/8/layout/hProcess7"/>
    <dgm:cxn modelId="{43EAD11B-8907-4295-9B85-F14787C8C020}" type="presParOf" srcId="{025DE476-CDE9-4FB2-AD4B-E01FE1471470}" destId="{2C9341F7-9328-4CF6-B54F-AE1313CD0860}" srcOrd="2" destOrd="0" presId="urn:microsoft.com/office/officeart/2005/8/layout/hProcess7"/>
    <dgm:cxn modelId="{7BF4C407-AFBC-45CD-874E-EA0C4A74965F}" type="presParOf" srcId="{179F5399-A8CB-4A12-BCBC-D3464A886A0C}" destId="{D10C0889-9F00-4FF1-A1DA-9A881CFC3ECF}" srcOrd="5" destOrd="0" presId="urn:microsoft.com/office/officeart/2005/8/layout/hProcess7"/>
    <dgm:cxn modelId="{3A05142D-6256-468D-92F2-A737613F396A}" type="presParOf" srcId="{179F5399-A8CB-4A12-BCBC-D3464A886A0C}" destId="{B71E6FD8-F5F2-45EF-8548-8E4C1C9F7AD2}" srcOrd="6" destOrd="0" presId="urn:microsoft.com/office/officeart/2005/8/layout/hProcess7"/>
    <dgm:cxn modelId="{58075558-91AF-486A-853A-139E89323F6D}" type="presParOf" srcId="{B71E6FD8-F5F2-45EF-8548-8E4C1C9F7AD2}" destId="{F70949CF-1FA7-4EDD-AFA4-C2B38F61B949}" srcOrd="0" destOrd="0" presId="urn:microsoft.com/office/officeart/2005/8/layout/hProcess7"/>
    <dgm:cxn modelId="{7A03245D-32F5-42FE-A3FA-211040BC990A}" type="presParOf" srcId="{B71E6FD8-F5F2-45EF-8548-8E4C1C9F7AD2}" destId="{0022BD6F-0BA2-4868-9218-F89B73964204}" srcOrd="1" destOrd="0" presId="urn:microsoft.com/office/officeart/2005/8/layout/hProcess7"/>
    <dgm:cxn modelId="{098AC09B-3CCB-4070-824F-544872ADB2DA}" type="presParOf" srcId="{B71E6FD8-F5F2-45EF-8548-8E4C1C9F7AD2}" destId="{7E373EB5-DC43-42EB-A225-9CA00C8FD2CB}" srcOrd="2" destOrd="0" presId="urn:microsoft.com/office/officeart/2005/8/layout/hProcess7"/>
    <dgm:cxn modelId="{9A46232E-12CF-4F08-AA2E-970F72917B5C}" type="presParOf" srcId="{179F5399-A8CB-4A12-BCBC-D3464A886A0C}" destId="{A3271EED-2C36-40C0-B2CA-82372DC7569B}" srcOrd="7" destOrd="0" presId="urn:microsoft.com/office/officeart/2005/8/layout/hProcess7"/>
    <dgm:cxn modelId="{9D71577A-9071-4597-B8AC-96C75CE100D2}" type="presParOf" srcId="{179F5399-A8CB-4A12-BCBC-D3464A886A0C}" destId="{0377496F-9136-4838-86AD-58590EA6BB87}" srcOrd="8" destOrd="0" presId="urn:microsoft.com/office/officeart/2005/8/layout/hProcess7"/>
    <dgm:cxn modelId="{4EBCD917-23A2-4E9F-A5F0-B2D8FE5CB085}" type="presParOf" srcId="{0377496F-9136-4838-86AD-58590EA6BB87}" destId="{1896691B-0A3F-4A48-AEBF-68FBE8825B8E}" srcOrd="0" destOrd="0" presId="urn:microsoft.com/office/officeart/2005/8/layout/hProcess7"/>
    <dgm:cxn modelId="{0A450749-72AF-4ED1-A6F6-886D506F716B}" type="presParOf" srcId="{0377496F-9136-4838-86AD-58590EA6BB87}" destId="{A57448CB-22B2-4D11-B45A-72F630F53AD7}" srcOrd="1" destOrd="0" presId="urn:microsoft.com/office/officeart/2005/8/layout/hProcess7"/>
    <dgm:cxn modelId="{65553F2B-3D0A-4380-9020-C56B9C7914F9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000" b="1" dirty="0" smtClean="0"/>
            <a:t>Week 1</a:t>
          </a:r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000" b="1" dirty="0" smtClean="0"/>
            <a:t>Week 2</a:t>
          </a:r>
          <a:endParaRPr lang="en-US" sz="20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Frustrated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000" b="1" dirty="0" smtClean="0"/>
            <a:t>Week 3</a:t>
          </a:r>
          <a:endParaRPr lang="en-US" sz="2000" b="1" dirty="0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dirty="0" smtClean="0"/>
            <a:t>Finish product</a:t>
          </a:r>
          <a:endParaRPr lang="en-US" sz="2600" dirty="0"/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Focused on plan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C19DE21D-2266-41D7-B522-5EF2B71D0189}">
      <dgm:prSet phldrT="[Text]" custT="1"/>
      <dgm:spPr/>
      <dgm:t>
        <a:bodyPr/>
        <a:lstStyle/>
        <a:p>
          <a:r>
            <a:rPr lang="en-US" sz="1800" dirty="0" smtClean="0"/>
            <a:t>Simplify to-do list</a:t>
          </a:r>
          <a:endParaRPr lang="en-US" sz="1800" dirty="0"/>
        </a:p>
      </dgm:t>
    </dgm:pt>
    <dgm:pt modelId="{83723548-E691-447A-98CA-96BC30D81690}" type="parTrans" cxnId="{C7F102F0-2F35-482E-ACCF-5C2E04880EF3}">
      <dgm:prSet/>
      <dgm:spPr/>
      <dgm:t>
        <a:bodyPr/>
        <a:lstStyle/>
        <a:p>
          <a:endParaRPr lang="en-US"/>
        </a:p>
      </dgm:t>
    </dgm:pt>
    <dgm:pt modelId="{26B2EC46-BEB8-4945-B3CC-966D25092946}" type="sibTrans" cxnId="{C7F102F0-2F35-482E-ACCF-5C2E04880EF3}">
      <dgm:prSet/>
      <dgm:spPr/>
      <dgm:t>
        <a:bodyPr/>
        <a:lstStyle/>
        <a:p>
          <a:endParaRPr lang="en-US"/>
        </a:p>
      </dgm:t>
    </dgm:pt>
    <dgm:pt modelId="{414F55E7-B7F5-40D1-94F9-E69D783E8BE8}">
      <dgm:prSet phldrT="[Text]" custT="1"/>
      <dgm:spPr/>
      <dgm:t>
        <a:bodyPr/>
        <a:lstStyle/>
        <a:p>
          <a:r>
            <a:rPr lang="en-US" sz="1800" dirty="0" smtClean="0"/>
            <a:t>Lots on to-do list</a:t>
          </a:r>
          <a:endParaRPr lang="en-US" sz="1800" dirty="0"/>
        </a:p>
      </dgm:t>
    </dgm:pt>
    <dgm:pt modelId="{F1A8F1DA-1EFE-41A7-9645-713E07B07694}" type="parTrans" cxnId="{E0DBA3A5-1F2F-4973-8303-E89E96BEFEEC}">
      <dgm:prSet/>
      <dgm:spPr/>
      <dgm:t>
        <a:bodyPr/>
        <a:lstStyle/>
        <a:p>
          <a:endParaRPr lang="en-US"/>
        </a:p>
      </dgm:t>
    </dgm:pt>
    <dgm:pt modelId="{1822A6D4-B43A-4C32-A0BF-61E5A82DDFE7}" type="sibTrans" cxnId="{E0DBA3A5-1F2F-4973-8303-E89E96BEFEEC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Ambitious</a:t>
          </a:r>
          <a:endParaRPr lang="en-US" sz="1800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  <dgm:t>
        <a:bodyPr/>
        <a:lstStyle/>
        <a:p>
          <a:endParaRPr lang="en-US"/>
        </a:p>
      </dgm:t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6CB35-6A01-45C7-9E95-337D62B29532}" type="presOf" srcId="{39C56151-7727-492A-884C-77AEDF12F941}" destId="{BCCCCBE2-F5BF-4975-895E-2C564B77D4F1}" srcOrd="1" destOrd="0" presId="urn:microsoft.com/office/officeart/2005/8/layout/hProcess7"/>
    <dgm:cxn modelId="{C98647A2-12FC-451C-920F-63D19812FF64}" type="presOf" srcId="{A82DB438-12E2-41D6-BA4F-4E98893A821D}" destId="{A57448CB-22B2-4D11-B45A-72F630F53AD7}" srcOrd="1" destOrd="0" presId="urn:microsoft.com/office/officeart/2005/8/layout/hProcess7"/>
    <dgm:cxn modelId="{8A470A60-D7B2-48C3-99D3-2F5AD3FB9AD1}" type="presOf" srcId="{C19DE21D-2266-41D7-B522-5EF2B71D0189}" destId="{2C9341F7-9328-4CF6-B54F-AE1313CD0860}" srcOrd="0" destOrd="1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43EFA98F-DF13-4BF0-A9F7-14D0C94145EC}" type="presOf" srcId="{085B8E12-95FA-4AAD-9CCB-B3229EAA7BF4}" destId="{5B2012CC-338A-4AA9-8F85-B1CBE8763E85}" srcOrd="0" destOrd="1" presId="urn:microsoft.com/office/officeart/2005/8/layout/hProcess7"/>
    <dgm:cxn modelId="{2D772668-93D5-4091-96D8-89BB5F2843DA}" type="presOf" srcId="{8984C4F0-D74D-4051-AB76-7C6BE0F404EE}" destId="{41EC6BDF-8A6E-4045-950F-47FCA7D6DCB4}" srcOrd="0" destOrd="0" presId="urn:microsoft.com/office/officeart/2005/8/layout/hProcess7"/>
    <dgm:cxn modelId="{E0DBA3A5-1F2F-4973-8303-E89E96BEFEEC}" srcId="{8984C4F0-D74D-4051-AB76-7C6BE0F404EE}" destId="{414F55E7-B7F5-40D1-94F9-E69D783E8BE8}" srcOrd="1" destOrd="0" parTransId="{F1A8F1DA-1EFE-41A7-9645-713E07B07694}" sibTransId="{1822A6D4-B43A-4C32-A0BF-61E5A82DDFE7}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C7F102F0-2F35-482E-ACCF-5C2E04880EF3}" srcId="{39C56151-7727-492A-884C-77AEDF12F941}" destId="{C19DE21D-2266-41D7-B522-5EF2B71D0189}" srcOrd="1" destOrd="0" parTransId="{83723548-E691-447A-98CA-96BC30D81690}" sibTransId="{26B2EC46-BEB8-4945-B3CC-966D25092946}"/>
    <dgm:cxn modelId="{DBA2B80D-D54D-4A33-AE81-3091C29019F9}" type="presOf" srcId="{27F9DADF-12FC-4343-A2E8-A5ACDE3B7013}" destId="{179F5399-A8CB-4A12-BCBC-D3464A886A0C}" srcOrd="0" destOrd="0" presId="urn:microsoft.com/office/officeart/2005/8/layout/hProcess7"/>
    <dgm:cxn modelId="{485979B2-E4B2-4EDC-A854-C6EF2D74A6BD}" type="presOf" srcId="{61E0FC88-21C9-4B5C-8934-C54643A0F234}" destId="{2C9341F7-9328-4CF6-B54F-AE1313CD0860}" srcOrd="0" destOrd="0" presId="urn:microsoft.com/office/officeart/2005/8/layout/hProcess7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D60CB907-5AED-43A3-BC40-AB00359867B4}" type="presOf" srcId="{8984C4F0-D74D-4051-AB76-7C6BE0F404EE}" destId="{D7D5610B-2BDF-4B1C-8ADB-D20EC124EA58}" srcOrd="1" destOrd="0" presId="urn:microsoft.com/office/officeart/2005/8/layout/hProcess7"/>
    <dgm:cxn modelId="{CA635EF1-696E-4B7F-B4C7-2E18F3CE0D81}" type="presOf" srcId="{39C56151-7727-492A-884C-77AEDF12F941}" destId="{9EE4B487-DF75-498B-863D-DC55BA4964F1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7F105469-B3E6-44E9-B625-97016D7F4A23}" type="presOf" srcId="{98428335-CA00-43A8-81AE-EDFFF5ECBD14}" destId="{979DD297-42FD-4319-8510-8233BE2EF138}" srcOrd="0" destOrd="0" presId="urn:microsoft.com/office/officeart/2005/8/layout/hProcess7"/>
    <dgm:cxn modelId="{B7784CA3-2255-4D73-9AD2-536C677B01C7}" type="presOf" srcId="{414F55E7-B7F5-40D1-94F9-E69D783E8BE8}" destId="{979DD297-42FD-4319-8510-8233BE2EF138}" srcOrd="0" destOrd="1" presId="urn:microsoft.com/office/officeart/2005/8/layout/hProcess7"/>
    <dgm:cxn modelId="{95E03A2A-66DF-4693-9520-087CD1F5090E}" type="presOf" srcId="{D0A4E94B-FD5A-4D9D-8A11-3BBAA3C7912E}" destId="{5B2012CC-338A-4AA9-8F85-B1CBE8763E85}" srcOrd="0" destOrd="0" presId="urn:microsoft.com/office/officeart/2005/8/layout/hProcess7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EC05AAD6-816A-45EA-8256-6098FCD69EF3}" type="presOf" srcId="{A82DB438-12E2-41D6-BA4F-4E98893A821D}" destId="{1896691B-0A3F-4A48-AEBF-68FBE8825B8E}" srcOrd="0" destOrd="0" presId="urn:microsoft.com/office/officeart/2005/8/layout/hProcess7"/>
    <dgm:cxn modelId="{37B870F3-E61C-4E7E-8FBD-658C838C7C49}" type="presParOf" srcId="{179F5399-A8CB-4A12-BCBC-D3464A886A0C}" destId="{F1C6354F-4B92-4E51-A8EC-DF24A10C589A}" srcOrd="0" destOrd="0" presId="urn:microsoft.com/office/officeart/2005/8/layout/hProcess7"/>
    <dgm:cxn modelId="{5C34D519-62B5-42DD-A374-DA0F79E58810}" type="presParOf" srcId="{F1C6354F-4B92-4E51-A8EC-DF24A10C589A}" destId="{41EC6BDF-8A6E-4045-950F-47FCA7D6DCB4}" srcOrd="0" destOrd="0" presId="urn:microsoft.com/office/officeart/2005/8/layout/hProcess7"/>
    <dgm:cxn modelId="{ADBF98CD-2934-4911-8F4C-8592A1DC7A25}" type="presParOf" srcId="{F1C6354F-4B92-4E51-A8EC-DF24A10C589A}" destId="{D7D5610B-2BDF-4B1C-8ADB-D20EC124EA58}" srcOrd="1" destOrd="0" presId="urn:microsoft.com/office/officeart/2005/8/layout/hProcess7"/>
    <dgm:cxn modelId="{73B0DD7E-1C12-429A-9FD9-91098170366C}" type="presParOf" srcId="{F1C6354F-4B92-4E51-A8EC-DF24A10C589A}" destId="{979DD297-42FD-4319-8510-8233BE2EF138}" srcOrd="2" destOrd="0" presId="urn:microsoft.com/office/officeart/2005/8/layout/hProcess7"/>
    <dgm:cxn modelId="{3C3D7E4D-1EA2-4A55-A228-E43C3626015A}" type="presParOf" srcId="{179F5399-A8CB-4A12-BCBC-D3464A886A0C}" destId="{0EB7E843-FABB-4D35-875F-23A080D6FF16}" srcOrd="1" destOrd="0" presId="urn:microsoft.com/office/officeart/2005/8/layout/hProcess7"/>
    <dgm:cxn modelId="{464FACD1-D994-46EC-9FF4-59A9DE230B85}" type="presParOf" srcId="{179F5399-A8CB-4A12-BCBC-D3464A886A0C}" destId="{B914778F-8306-44F8-96EC-8CB88A8BA838}" srcOrd="2" destOrd="0" presId="urn:microsoft.com/office/officeart/2005/8/layout/hProcess7"/>
    <dgm:cxn modelId="{B2D9E8BE-AC54-42EA-9887-B3ECEA91D611}" type="presParOf" srcId="{B914778F-8306-44F8-96EC-8CB88A8BA838}" destId="{8280CA91-80CD-43C3-B492-DD8E72D9075D}" srcOrd="0" destOrd="0" presId="urn:microsoft.com/office/officeart/2005/8/layout/hProcess7"/>
    <dgm:cxn modelId="{A0750303-C73F-4B7F-B980-76AE321B4B42}" type="presParOf" srcId="{B914778F-8306-44F8-96EC-8CB88A8BA838}" destId="{F64F7CD5-86EB-47E9-9692-B1D18909093B}" srcOrd="1" destOrd="0" presId="urn:microsoft.com/office/officeart/2005/8/layout/hProcess7"/>
    <dgm:cxn modelId="{8CA3A463-C1E8-44A8-8540-BF11C1AC7BCB}" type="presParOf" srcId="{B914778F-8306-44F8-96EC-8CB88A8BA838}" destId="{3A82EFD9-9DFE-4550-B431-2511D4EAD38B}" srcOrd="2" destOrd="0" presId="urn:microsoft.com/office/officeart/2005/8/layout/hProcess7"/>
    <dgm:cxn modelId="{86BFF4E1-9E28-4F39-B2AC-858A66ACDBB1}" type="presParOf" srcId="{179F5399-A8CB-4A12-BCBC-D3464A886A0C}" destId="{2439B3E0-8370-4AAB-8DA5-7509725FAB6A}" srcOrd="3" destOrd="0" presId="urn:microsoft.com/office/officeart/2005/8/layout/hProcess7"/>
    <dgm:cxn modelId="{282A2557-BE8F-4C4F-876D-0A6D2533C691}" type="presParOf" srcId="{179F5399-A8CB-4A12-BCBC-D3464A886A0C}" destId="{025DE476-CDE9-4FB2-AD4B-E01FE1471470}" srcOrd="4" destOrd="0" presId="urn:microsoft.com/office/officeart/2005/8/layout/hProcess7"/>
    <dgm:cxn modelId="{0170E2CD-C3EC-4302-AEF9-21C236CD5430}" type="presParOf" srcId="{025DE476-CDE9-4FB2-AD4B-E01FE1471470}" destId="{9EE4B487-DF75-498B-863D-DC55BA4964F1}" srcOrd="0" destOrd="0" presId="urn:microsoft.com/office/officeart/2005/8/layout/hProcess7"/>
    <dgm:cxn modelId="{EA586756-5A49-4AA8-8620-1120F3236F1C}" type="presParOf" srcId="{025DE476-CDE9-4FB2-AD4B-E01FE1471470}" destId="{BCCCCBE2-F5BF-4975-895E-2C564B77D4F1}" srcOrd="1" destOrd="0" presId="urn:microsoft.com/office/officeart/2005/8/layout/hProcess7"/>
    <dgm:cxn modelId="{F9A4BDEE-73A4-452B-A9BF-2C2E4822F71B}" type="presParOf" srcId="{025DE476-CDE9-4FB2-AD4B-E01FE1471470}" destId="{2C9341F7-9328-4CF6-B54F-AE1313CD0860}" srcOrd="2" destOrd="0" presId="urn:microsoft.com/office/officeart/2005/8/layout/hProcess7"/>
    <dgm:cxn modelId="{5BCA0F3D-0A71-4F40-B698-59E71BAAAB8D}" type="presParOf" srcId="{179F5399-A8CB-4A12-BCBC-D3464A886A0C}" destId="{D10C0889-9F00-4FF1-A1DA-9A881CFC3ECF}" srcOrd="5" destOrd="0" presId="urn:microsoft.com/office/officeart/2005/8/layout/hProcess7"/>
    <dgm:cxn modelId="{8B720AEF-0ED1-48D2-82EF-03E336D65D95}" type="presParOf" srcId="{179F5399-A8CB-4A12-BCBC-D3464A886A0C}" destId="{B71E6FD8-F5F2-45EF-8548-8E4C1C9F7AD2}" srcOrd="6" destOrd="0" presId="urn:microsoft.com/office/officeart/2005/8/layout/hProcess7"/>
    <dgm:cxn modelId="{26087C36-EEA1-4361-929F-2F150CCA670C}" type="presParOf" srcId="{B71E6FD8-F5F2-45EF-8548-8E4C1C9F7AD2}" destId="{F70949CF-1FA7-4EDD-AFA4-C2B38F61B949}" srcOrd="0" destOrd="0" presId="urn:microsoft.com/office/officeart/2005/8/layout/hProcess7"/>
    <dgm:cxn modelId="{5C930F14-B451-4CF0-AAAC-72178A8679AC}" type="presParOf" srcId="{B71E6FD8-F5F2-45EF-8548-8E4C1C9F7AD2}" destId="{0022BD6F-0BA2-4868-9218-F89B73964204}" srcOrd="1" destOrd="0" presId="urn:microsoft.com/office/officeart/2005/8/layout/hProcess7"/>
    <dgm:cxn modelId="{55B5564E-21E9-4F1D-BF7D-7796D0EBA94D}" type="presParOf" srcId="{B71E6FD8-F5F2-45EF-8548-8E4C1C9F7AD2}" destId="{7E373EB5-DC43-42EB-A225-9CA00C8FD2CB}" srcOrd="2" destOrd="0" presId="urn:microsoft.com/office/officeart/2005/8/layout/hProcess7"/>
    <dgm:cxn modelId="{248F0A25-E64E-4C49-AD8D-DD9F8BFB3B99}" type="presParOf" srcId="{179F5399-A8CB-4A12-BCBC-D3464A886A0C}" destId="{A3271EED-2C36-40C0-B2CA-82372DC7569B}" srcOrd="7" destOrd="0" presId="urn:microsoft.com/office/officeart/2005/8/layout/hProcess7"/>
    <dgm:cxn modelId="{CE4D11A6-2FA8-49B1-BA4E-A2AB64053CA1}" type="presParOf" srcId="{179F5399-A8CB-4A12-BCBC-D3464A886A0C}" destId="{0377496F-9136-4838-86AD-58590EA6BB87}" srcOrd="8" destOrd="0" presId="urn:microsoft.com/office/officeart/2005/8/layout/hProcess7"/>
    <dgm:cxn modelId="{8620755E-F71D-4663-B15A-5AB5218EC4CD}" type="presParOf" srcId="{0377496F-9136-4838-86AD-58590EA6BB87}" destId="{1896691B-0A3F-4A48-AEBF-68FBE8825B8E}" srcOrd="0" destOrd="0" presId="urn:microsoft.com/office/officeart/2005/8/layout/hProcess7"/>
    <dgm:cxn modelId="{C90D7F25-6463-4B08-82C1-C92467C0CA3D}" type="presParOf" srcId="{0377496F-9136-4838-86AD-58590EA6BB87}" destId="{A57448CB-22B2-4D11-B45A-72F630F53AD7}" srcOrd="1" destOrd="0" presId="urn:microsoft.com/office/officeart/2005/8/layout/hProcess7"/>
    <dgm:cxn modelId="{BD76265B-AF5B-4437-9F51-DD18297C0E6D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b="1" dirty="0" smtClean="0"/>
            <a:t>Solutions</a:t>
          </a:r>
          <a:endParaRPr lang="en-US" sz="1800" b="1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b="1" dirty="0" smtClean="0"/>
            <a:t>Challenges</a:t>
          </a:r>
          <a:endParaRPr lang="en-US" sz="1800" b="1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endParaRPr lang="en-US" sz="2000" b="1" dirty="0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2" custLinFactNeighborX="-421" custLinFactNeighborY="4000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1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2" custLinFactY="100000" custLinFactNeighborY="185334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01F51B-FC3B-4C8C-A61A-8F445FA5D3F2}" type="presOf" srcId="{27F9DADF-12FC-4343-A2E8-A5ACDE3B7013}" destId="{179F5399-A8CB-4A12-BCBC-D3464A886A0C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C0C7CD48-D502-4E75-AD78-7F5451ABDE03}" type="presOf" srcId="{98428335-CA00-43A8-81AE-EDFFF5ECBD14}" destId="{979DD297-42FD-4319-8510-8233BE2EF138}" srcOrd="0" destOrd="0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26C11134-E3AF-4406-A3D2-BE8611E7E88F}" type="presOf" srcId="{8984C4F0-D74D-4051-AB76-7C6BE0F404EE}" destId="{41EC6BDF-8A6E-4045-950F-47FCA7D6DCB4}" srcOrd="0" destOrd="0" presId="urn:microsoft.com/office/officeart/2005/8/layout/hProcess7"/>
    <dgm:cxn modelId="{EDE4D2AD-B25B-4877-8185-523BB772DE63}" type="presOf" srcId="{61E0FC88-21C9-4B5C-8934-C54643A0F234}" destId="{2C9341F7-9328-4CF6-B54F-AE1313CD0860}" srcOrd="0" destOrd="0" presId="urn:microsoft.com/office/officeart/2005/8/layout/hProcess7"/>
    <dgm:cxn modelId="{339CC5CF-74A3-4F9D-A5C5-313CAB385862}" type="presOf" srcId="{39C56151-7727-492A-884C-77AEDF12F941}" destId="{BCCCCBE2-F5BF-4975-895E-2C564B77D4F1}" srcOrd="1" destOrd="0" presId="urn:microsoft.com/office/officeart/2005/8/layout/hProcess7"/>
    <dgm:cxn modelId="{E0C8C6B0-F805-4FB9-A2B7-4AAFC1E79BAA}" type="presOf" srcId="{8984C4F0-D74D-4051-AB76-7C6BE0F404EE}" destId="{D7D5610B-2BDF-4B1C-8ADB-D20EC124EA58}" srcOrd="1" destOrd="0" presId="urn:microsoft.com/office/officeart/2005/8/layout/hProcess7"/>
    <dgm:cxn modelId="{7F1ACC58-5D5D-4EC6-B29F-0768C50F3E05}" type="presOf" srcId="{39C56151-7727-492A-884C-77AEDF12F941}" destId="{9EE4B487-DF75-498B-863D-DC55BA4964F1}" srcOrd="0" destOrd="0" presId="urn:microsoft.com/office/officeart/2005/8/layout/hProcess7"/>
    <dgm:cxn modelId="{4EE5F07A-D9E5-4BEB-ABA9-8BEB2ED87AB6}" type="presParOf" srcId="{179F5399-A8CB-4A12-BCBC-D3464A886A0C}" destId="{F1C6354F-4B92-4E51-A8EC-DF24A10C589A}" srcOrd="0" destOrd="0" presId="urn:microsoft.com/office/officeart/2005/8/layout/hProcess7"/>
    <dgm:cxn modelId="{53E0639D-54EC-4710-8521-C3F683F6FAE1}" type="presParOf" srcId="{F1C6354F-4B92-4E51-A8EC-DF24A10C589A}" destId="{41EC6BDF-8A6E-4045-950F-47FCA7D6DCB4}" srcOrd="0" destOrd="0" presId="urn:microsoft.com/office/officeart/2005/8/layout/hProcess7"/>
    <dgm:cxn modelId="{DA58FF25-192F-4CC2-A72B-60401EF596E4}" type="presParOf" srcId="{F1C6354F-4B92-4E51-A8EC-DF24A10C589A}" destId="{D7D5610B-2BDF-4B1C-8ADB-D20EC124EA58}" srcOrd="1" destOrd="0" presId="urn:microsoft.com/office/officeart/2005/8/layout/hProcess7"/>
    <dgm:cxn modelId="{08C7A892-8764-49A5-A705-4BD43BEF7F7B}" type="presParOf" srcId="{F1C6354F-4B92-4E51-A8EC-DF24A10C589A}" destId="{979DD297-42FD-4319-8510-8233BE2EF138}" srcOrd="2" destOrd="0" presId="urn:microsoft.com/office/officeart/2005/8/layout/hProcess7"/>
    <dgm:cxn modelId="{AE12801E-3C27-41B6-903D-9B2208237659}" type="presParOf" srcId="{179F5399-A8CB-4A12-BCBC-D3464A886A0C}" destId="{0EB7E843-FABB-4D35-875F-23A080D6FF16}" srcOrd="1" destOrd="0" presId="urn:microsoft.com/office/officeart/2005/8/layout/hProcess7"/>
    <dgm:cxn modelId="{BB398CA2-76C4-4827-90F3-E05FCAF72CE2}" type="presParOf" srcId="{179F5399-A8CB-4A12-BCBC-D3464A886A0C}" destId="{B914778F-8306-44F8-96EC-8CB88A8BA838}" srcOrd="2" destOrd="0" presId="urn:microsoft.com/office/officeart/2005/8/layout/hProcess7"/>
    <dgm:cxn modelId="{2B6A1771-0E80-4F9D-93BD-8E036492A79C}" type="presParOf" srcId="{B914778F-8306-44F8-96EC-8CB88A8BA838}" destId="{8280CA91-80CD-43C3-B492-DD8E72D9075D}" srcOrd="0" destOrd="0" presId="urn:microsoft.com/office/officeart/2005/8/layout/hProcess7"/>
    <dgm:cxn modelId="{FD6734A5-1DCF-4DCE-8B97-9AE2B24AF3C8}" type="presParOf" srcId="{B914778F-8306-44F8-96EC-8CB88A8BA838}" destId="{F64F7CD5-86EB-47E9-9692-B1D18909093B}" srcOrd="1" destOrd="0" presId="urn:microsoft.com/office/officeart/2005/8/layout/hProcess7"/>
    <dgm:cxn modelId="{3D127263-A08A-4C14-BABE-1AF57E95193B}" type="presParOf" srcId="{B914778F-8306-44F8-96EC-8CB88A8BA838}" destId="{3A82EFD9-9DFE-4550-B431-2511D4EAD38B}" srcOrd="2" destOrd="0" presId="urn:microsoft.com/office/officeart/2005/8/layout/hProcess7"/>
    <dgm:cxn modelId="{33A86DF3-6F8D-49E8-BDE3-F7AD97A747EB}" type="presParOf" srcId="{179F5399-A8CB-4A12-BCBC-D3464A886A0C}" destId="{2439B3E0-8370-4AAB-8DA5-7509725FAB6A}" srcOrd="3" destOrd="0" presId="urn:microsoft.com/office/officeart/2005/8/layout/hProcess7"/>
    <dgm:cxn modelId="{6F6B8828-B086-416A-9BA6-A0ADA7E78DCB}" type="presParOf" srcId="{179F5399-A8CB-4A12-BCBC-D3464A886A0C}" destId="{025DE476-CDE9-4FB2-AD4B-E01FE1471470}" srcOrd="4" destOrd="0" presId="urn:microsoft.com/office/officeart/2005/8/layout/hProcess7"/>
    <dgm:cxn modelId="{4127FEA7-5139-45CA-8A47-C322DC3F6DD2}" type="presParOf" srcId="{025DE476-CDE9-4FB2-AD4B-E01FE1471470}" destId="{9EE4B487-DF75-498B-863D-DC55BA4964F1}" srcOrd="0" destOrd="0" presId="urn:microsoft.com/office/officeart/2005/8/layout/hProcess7"/>
    <dgm:cxn modelId="{A84CDA4A-C824-4FFA-9F19-5BD30FE9C77A}" type="presParOf" srcId="{025DE476-CDE9-4FB2-AD4B-E01FE1471470}" destId="{BCCCCBE2-F5BF-4975-895E-2C564B77D4F1}" srcOrd="1" destOrd="0" presId="urn:microsoft.com/office/officeart/2005/8/layout/hProcess7"/>
    <dgm:cxn modelId="{0EA6F4B2-48D9-4173-9348-ABD05C69A79D}" type="presParOf" srcId="{025DE476-CDE9-4FB2-AD4B-E01FE1471470}" destId="{2C9341F7-9328-4CF6-B54F-AE1313CD086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800" b="1" dirty="0" smtClean="0"/>
            <a:t>Year 1</a:t>
          </a:r>
          <a:endParaRPr lang="en-US" sz="28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Decision on project</a:t>
          </a:r>
          <a:endParaRPr lang="en-US" sz="1800" dirty="0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800" b="1" dirty="0" smtClean="0"/>
            <a:t>Year 2-4</a:t>
          </a:r>
          <a:endParaRPr lang="en-US" sz="28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Build experiment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Python</a:t>
          </a:r>
          <a:endParaRPr lang="en-US" sz="2600" b="1" dirty="0">
            <a:solidFill>
              <a:srgbClr val="0070C0"/>
            </a:solidFill>
          </a:endParaRPr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BA04539D-6958-4E82-AD55-0A91AECA3A1B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Theory</a:t>
          </a:r>
          <a:endParaRPr lang="en-US" sz="1800" b="1" dirty="0">
            <a:solidFill>
              <a:srgbClr val="0070C0"/>
            </a:solidFill>
          </a:endParaRPr>
        </a:p>
      </dgm:t>
    </dgm:pt>
    <dgm:pt modelId="{D4ECDF52-7A72-41BE-82E5-0E1CC9B35086}" type="parTrans" cxnId="{705FE510-B1E3-4EDD-967D-BE747A594D47}">
      <dgm:prSet/>
      <dgm:spPr/>
      <dgm:t>
        <a:bodyPr/>
        <a:lstStyle/>
        <a:p>
          <a:endParaRPr lang="en-US"/>
        </a:p>
      </dgm:t>
    </dgm:pt>
    <dgm:pt modelId="{F14C8341-EDEA-4214-9495-B4534C08B899}" type="sibTrans" cxnId="{705FE510-B1E3-4EDD-967D-BE747A594D47}">
      <dgm:prSet/>
      <dgm:spPr/>
      <dgm:t>
        <a:bodyPr/>
        <a:lstStyle/>
        <a:p>
          <a:endParaRPr lang="en-US"/>
        </a:p>
      </dgm:t>
    </dgm:pt>
    <dgm:pt modelId="{92D47BE4-8375-4E52-B8A2-7B1CA8930461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Mechanical</a:t>
          </a:r>
          <a:endParaRPr lang="en-US" sz="1800" b="1" dirty="0">
            <a:solidFill>
              <a:srgbClr val="0070C0"/>
            </a:solidFill>
          </a:endParaRPr>
        </a:p>
      </dgm:t>
    </dgm:pt>
    <dgm:pt modelId="{D4ADDCA9-4BA7-45C1-A660-1E9D73779048}" type="parTrans" cxnId="{A971C8EA-656B-4789-9034-6F7A4675643F}">
      <dgm:prSet/>
      <dgm:spPr/>
      <dgm:t>
        <a:bodyPr/>
        <a:lstStyle/>
        <a:p>
          <a:endParaRPr lang="en-US"/>
        </a:p>
      </dgm:t>
    </dgm:pt>
    <dgm:pt modelId="{41BD2471-AC14-4E02-9BC5-F5B3F6CD2BEC}" type="sibTrans" cxnId="{A971C8EA-656B-4789-9034-6F7A4675643F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Run experiment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F2540796-C312-4A4F-9646-8E2A33C3E928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Experiment design</a:t>
          </a:r>
          <a:endParaRPr lang="en-US" sz="1800" b="1" dirty="0">
            <a:solidFill>
              <a:srgbClr val="0070C0"/>
            </a:solidFill>
          </a:endParaRPr>
        </a:p>
      </dgm:t>
    </dgm:pt>
    <dgm:pt modelId="{BB839F4D-1FF6-4DE8-8F91-AF3019A88B01}" type="parTrans" cxnId="{E62AD13C-FAA9-45D6-81F8-280C93DA9751}">
      <dgm:prSet/>
      <dgm:spPr/>
      <dgm:t>
        <a:bodyPr/>
        <a:lstStyle/>
        <a:p>
          <a:endParaRPr lang="en-US"/>
        </a:p>
      </dgm:t>
    </dgm:pt>
    <dgm:pt modelId="{FB06BACC-6E6F-4363-A47B-DA7C5BB9D13B}" type="sibTrans" cxnId="{E62AD13C-FAA9-45D6-81F8-280C93DA9751}">
      <dgm:prSet/>
      <dgm:spPr/>
      <dgm:t>
        <a:bodyPr/>
        <a:lstStyle/>
        <a:p>
          <a:endParaRPr lang="en-US"/>
        </a:p>
      </dgm:t>
    </dgm:pt>
    <dgm:pt modelId="{51D6CA81-879A-42FA-B135-932A4E9BA3B1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Optics</a:t>
          </a:r>
          <a:endParaRPr lang="en-US" sz="1800" b="1" dirty="0">
            <a:solidFill>
              <a:srgbClr val="0070C0"/>
            </a:solidFill>
          </a:endParaRPr>
        </a:p>
      </dgm:t>
    </dgm:pt>
    <dgm:pt modelId="{66F81BE4-93F6-45D0-BEDC-B01F36B5A2ED}" type="parTrans" cxnId="{05CBE71E-B3B0-47CC-BB64-499636F232D4}">
      <dgm:prSet/>
      <dgm:spPr/>
      <dgm:t>
        <a:bodyPr/>
        <a:lstStyle/>
        <a:p>
          <a:endParaRPr lang="en-US"/>
        </a:p>
      </dgm:t>
    </dgm:pt>
    <dgm:pt modelId="{AD09DA47-DDD6-4A99-A878-61A064C6A9B0}" type="sibTrans" cxnId="{05CBE71E-B3B0-47CC-BB64-499636F232D4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800" b="1" dirty="0" smtClean="0"/>
            <a:t>Year 5-6</a:t>
          </a:r>
          <a:endParaRPr lang="en-US" sz="2800" b="1" dirty="0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20043E82-1C00-4753-96DB-B6ADB612BFB0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Vacuum</a:t>
          </a:r>
          <a:endParaRPr lang="en-US" sz="1800" b="1" dirty="0">
            <a:solidFill>
              <a:srgbClr val="0070C0"/>
            </a:solidFill>
          </a:endParaRPr>
        </a:p>
      </dgm:t>
    </dgm:pt>
    <dgm:pt modelId="{A958B2F4-5037-4250-9A76-6D835F131CC5}" type="parTrans" cxnId="{D94FBE1F-9E6A-400E-8136-DFC15DFE64D1}">
      <dgm:prSet/>
      <dgm:spPr/>
      <dgm:t>
        <a:bodyPr/>
        <a:lstStyle/>
        <a:p>
          <a:endParaRPr lang="en-US"/>
        </a:p>
      </dgm:t>
    </dgm:pt>
    <dgm:pt modelId="{4596F9B1-1575-41E7-9BCA-BCA6C6F93BA9}" type="sibTrans" cxnId="{D94FBE1F-9E6A-400E-8136-DFC15DFE64D1}">
      <dgm:prSet/>
      <dgm:spPr/>
      <dgm:t>
        <a:bodyPr/>
        <a:lstStyle/>
        <a:p>
          <a:endParaRPr lang="en-US"/>
        </a:p>
      </dgm:t>
    </dgm:pt>
    <dgm:pt modelId="{BF384BE5-95C9-4685-9DDE-A2337EFCE343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Nanofabrication</a:t>
          </a:r>
          <a:endParaRPr lang="en-US" sz="1800" b="1" dirty="0">
            <a:solidFill>
              <a:srgbClr val="0070C0"/>
            </a:solidFill>
          </a:endParaRPr>
        </a:p>
      </dgm:t>
    </dgm:pt>
    <dgm:pt modelId="{066E3498-B63C-4C0B-8188-469B07FB9889}" type="parTrans" cxnId="{B1279FAA-0F2D-4BC2-8DD9-AE7B810DB366}">
      <dgm:prSet/>
      <dgm:spPr/>
      <dgm:t>
        <a:bodyPr/>
        <a:lstStyle/>
        <a:p>
          <a:endParaRPr lang="en-US"/>
        </a:p>
      </dgm:t>
    </dgm:pt>
    <dgm:pt modelId="{68EC0933-469D-4468-98DB-87D41C20DF8D}" type="sibTrans" cxnId="{B1279FAA-0F2D-4BC2-8DD9-AE7B810DB366}">
      <dgm:prSet/>
      <dgm:spPr/>
      <dgm:t>
        <a:bodyPr/>
        <a:lstStyle/>
        <a:p>
          <a:endParaRPr lang="en-US"/>
        </a:p>
      </dgm:t>
    </dgm:pt>
    <dgm:pt modelId="{D5CACC23-418D-4899-ACA1-967B06C97610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Python</a:t>
          </a:r>
          <a:endParaRPr lang="en-US" sz="1800" b="1" dirty="0">
            <a:solidFill>
              <a:srgbClr val="0070C0"/>
            </a:solidFill>
          </a:endParaRPr>
        </a:p>
      </dgm:t>
    </dgm:pt>
    <dgm:pt modelId="{EFD7DAA1-AF66-444D-B33C-42D48C3195E6}" type="parTrans" cxnId="{A4CB52BC-B2EC-4D36-A098-584E32101DCE}">
      <dgm:prSet/>
      <dgm:spPr/>
      <dgm:t>
        <a:bodyPr/>
        <a:lstStyle/>
        <a:p>
          <a:endParaRPr lang="en-US"/>
        </a:p>
      </dgm:t>
    </dgm:pt>
    <dgm:pt modelId="{2BB998D8-783A-44BE-852D-E1676FA9AF1E}" type="sibTrans" cxnId="{A4CB52BC-B2EC-4D36-A098-584E32101DCE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  <dgm:t>
        <a:bodyPr/>
        <a:lstStyle/>
        <a:p>
          <a:endParaRPr lang="en-US"/>
        </a:p>
      </dgm:t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7A7F1F-FA18-4E15-AD4F-AE225909924A}" type="presOf" srcId="{39C56151-7727-492A-884C-77AEDF12F941}" destId="{BCCCCBE2-F5BF-4975-895E-2C564B77D4F1}" srcOrd="1" destOrd="0" presId="urn:microsoft.com/office/officeart/2005/8/layout/hProcess7"/>
    <dgm:cxn modelId="{4FD5C93A-19A4-47F4-AEEF-81097272F992}" type="presOf" srcId="{085B8E12-95FA-4AAD-9CCB-B3229EAA7BF4}" destId="{5B2012CC-338A-4AA9-8F85-B1CBE8763E85}" srcOrd="0" destOrd="1" presId="urn:microsoft.com/office/officeart/2005/8/layout/hProcess7"/>
    <dgm:cxn modelId="{E62AD13C-FAA9-45D6-81F8-280C93DA9751}" srcId="{8984C4F0-D74D-4051-AB76-7C6BE0F404EE}" destId="{F2540796-C312-4A4F-9646-8E2A33C3E928}" srcOrd="2" destOrd="0" parTransId="{BB839F4D-1FF6-4DE8-8F91-AF3019A88B01}" sibTransId="{FB06BACC-6E6F-4363-A47B-DA7C5BB9D13B}"/>
    <dgm:cxn modelId="{A0302DDE-3972-4E17-B321-CEE8CAD7F010}" type="presOf" srcId="{A82DB438-12E2-41D6-BA4F-4E98893A821D}" destId="{1896691B-0A3F-4A48-AEBF-68FBE8825B8E}" srcOrd="0" destOrd="0" presId="urn:microsoft.com/office/officeart/2005/8/layout/hProcess7"/>
    <dgm:cxn modelId="{D94FBE1F-9E6A-400E-8136-DFC15DFE64D1}" srcId="{39C56151-7727-492A-884C-77AEDF12F941}" destId="{20043E82-1C00-4753-96DB-B6ADB612BFB0}" srcOrd="3" destOrd="0" parTransId="{A958B2F4-5037-4250-9A76-6D835F131CC5}" sibTransId="{4596F9B1-1575-41E7-9BCA-BCA6C6F93BA9}"/>
    <dgm:cxn modelId="{940E0957-7F2A-45D4-A620-D41591551DAC}" type="presOf" srcId="{F2540796-C312-4A4F-9646-8E2A33C3E928}" destId="{979DD297-42FD-4319-8510-8233BE2EF138}" srcOrd="0" destOrd="2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A971C8EA-656B-4789-9034-6F7A4675643F}" srcId="{39C56151-7727-492A-884C-77AEDF12F941}" destId="{92D47BE4-8375-4E52-B8A2-7B1CA8930461}" srcOrd="1" destOrd="0" parTransId="{D4ADDCA9-4BA7-45C1-A660-1E9D73779048}" sibTransId="{41BD2471-AC14-4E02-9BC5-F5B3F6CD2BEC}"/>
    <dgm:cxn modelId="{749CBD1F-49D4-4553-9980-0C74FC119EAC}" type="presOf" srcId="{27F9DADF-12FC-4343-A2E8-A5ACDE3B7013}" destId="{179F5399-A8CB-4A12-BCBC-D3464A886A0C}" srcOrd="0" destOrd="0" presId="urn:microsoft.com/office/officeart/2005/8/layout/hProcess7"/>
    <dgm:cxn modelId="{CB5EC5E0-D31C-458A-974C-EBE79385988B}" type="presOf" srcId="{D0A4E94B-FD5A-4D9D-8A11-3BBAA3C7912E}" destId="{5B2012CC-338A-4AA9-8F85-B1CBE8763E85}" srcOrd="0" destOrd="0" presId="urn:microsoft.com/office/officeart/2005/8/layout/hProcess7"/>
    <dgm:cxn modelId="{52DD1A58-AB62-4334-82D5-532A5A53A351}" type="presOf" srcId="{8984C4F0-D74D-4051-AB76-7C6BE0F404EE}" destId="{41EC6BDF-8A6E-4045-950F-47FCA7D6DCB4}" srcOrd="0" destOrd="0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A18CED1C-CA71-46B5-98A0-AB924E91B1BF}" type="presOf" srcId="{D5CACC23-418D-4899-ACA1-967B06C97610}" destId="{2C9341F7-9328-4CF6-B54F-AE1313CD0860}" srcOrd="0" destOrd="5" presId="urn:microsoft.com/office/officeart/2005/8/layout/hProcess7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2D3EAB21-F6EC-4308-9BCA-1123392A93F2}" type="presOf" srcId="{61E0FC88-21C9-4B5C-8934-C54643A0F234}" destId="{2C9341F7-9328-4CF6-B54F-AE1313CD0860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705FE510-B1E3-4EDD-967D-BE747A594D47}" srcId="{8984C4F0-D74D-4051-AB76-7C6BE0F404EE}" destId="{BA04539D-6958-4E82-AD55-0A91AECA3A1B}" srcOrd="1" destOrd="0" parTransId="{D4ECDF52-7A72-41BE-82E5-0E1CC9B35086}" sibTransId="{F14C8341-EDEA-4214-9495-B4534C08B899}"/>
    <dgm:cxn modelId="{77C55756-8DA6-4624-9EEA-868E71D2B9E4}" type="presOf" srcId="{51D6CA81-879A-42FA-B135-932A4E9BA3B1}" destId="{2C9341F7-9328-4CF6-B54F-AE1313CD0860}" srcOrd="0" destOrd="2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35FA13E5-52C2-4C38-9A39-E4ABDA2CE212}" type="presOf" srcId="{BA04539D-6958-4E82-AD55-0A91AECA3A1B}" destId="{979DD297-42FD-4319-8510-8233BE2EF138}" srcOrd="0" destOrd="1" presId="urn:microsoft.com/office/officeart/2005/8/layout/hProcess7"/>
    <dgm:cxn modelId="{6F04C9DC-CEAC-46B6-9304-0618AA968F08}" type="presOf" srcId="{98428335-CA00-43A8-81AE-EDFFF5ECBD14}" destId="{979DD297-42FD-4319-8510-8233BE2EF138}" srcOrd="0" destOrd="0" presId="urn:microsoft.com/office/officeart/2005/8/layout/hProcess7"/>
    <dgm:cxn modelId="{3CDAC3EE-A99A-47F3-8650-FEBEFA21601D}" type="presOf" srcId="{39C56151-7727-492A-884C-77AEDF12F941}" destId="{9EE4B487-DF75-498B-863D-DC55BA4964F1}" srcOrd="0" destOrd="0" presId="urn:microsoft.com/office/officeart/2005/8/layout/hProcess7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57559A39-468B-46D5-9CE8-AC644FC71F39}" type="presOf" srcId="{20043E82-1C00-4753-96DB-B6ADB612BFB0}" destId="{2C9341F7-9328-4CF6-B54F-AE1313CD0860}" srcOrd="0" destOrd="3" presId="urn:microsoft.com/office/officeart/2005/8/layout/hProcess7"/>
    <dgm:cxn modelId="{26FAD2D3-76F2-4C81-B763-D4BBAF51FF7D}" type="presOf" srcId="{BF384BE5-95C9-4685-9DDE-A2337EFCE343}" destId="{2C9341F7-9328-4CF6-B54F-AE1313CD0860}" srcOrd="0" destOrd="4" presId="urn:microsoft.com/office/officeart/2005/8/layout/hProcess7"/>
    <dgm:cxn modelId="{A4CB52BC-B2EC-4D36-A098-584E32101DCE}" srcId="{39C56151-7727-492A-884C-77AEDF12F941}" destId="{D5CACC23-418D-4899-ACA1-967B06C97610}" srcOrd="5" destOrd="0" parTransId="{EFD7DAA1-AF66-444D-B33C-42D48C3195E6}" sibTransId="{2BB998D8-783A-44BE-852D-E1676FA9AF1E}"/>
    <dgm:cxn modelId="{201FA8BD-B355-42A8-AA9B-E828218F516F}" type="presOf" srcId="{A82DB438-12E2-41D6-BA4F-4E98893A821D}" destId="{A57448CB-22B2-4D11-B45A-72F630F53AD7}" srcOrd="1" destOrd="0" presId="urn:microsoft.com/office/officeart/2005/8/layout/hProcess7"/>
    <dgm:cxn modelId="{285C5391-2B7A-4527-9CA6-7763668434F3}" type="presOf" srcId="{8984C4F0-D74D-4051-AB76-7C6BE0F404EE}" destId="{D7D5610B-2BDF-4B1C-8ADB-D20EC124EA58}" srcOrd="1" destOrd="0" presId="urn:microsoft.com/office/officeart/2005/8/layout/hProcess7"/>
    <dgm:cxn modelId="{B1279FAA-0F2D-4BC2-8DD9-AE7B810DB366}" srcId="{39C56151-7727-492A-884C-77AEDF12F941}" destId="{BF384BE5-95C9-4685-9DDE-A2337EFCE343}" srcOrd="4" destOrd="0" parTransId="{066E3498-B63C-4C0B-8188-469B07FB9889}" sibTransId="{68EC0933-469D-4468-98DB-87D41C20DF8D}"/>
    <dgm:cxn modelId="{8F2CBB47-09AE-43F2-AF4F-E650024EA662}" type="presOf" srcId="{92D47BE4-8375-4E52-B8A2-7B1CA8930461}" destId="{2C9341F7-9328-4CF6-B54F-AE1313CD0860}" srcOrd="0" destOrd="1" presId="urn:microsoft.com/office/officeart/2005/8/layout/hProcess7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05CBE71E-B3B0-47CC-BB64-499636F232D4}" srcId="{39C56151-7727-492A-884C-77AEDF12F941}" destId="{51D6CA81-879A-42FA-B135-932A4E9BA3B1}" srcOrd="2" destOrd="0" parTransId="{66F81BE4-93F6-45D0-BEDC-B01F36B5A2ED}" sibTransId="{AD09DA47-DDD6-4A99-A878-61A064C6A9B0}"/>
    <dgm:cxn modelId="{3F1703E8-40B7-4B79-861C-E7F7D1ECEF35}" type="presParOf" srcId="{179F5399-A8CB-4A12-BCBC-D3464A886A0C}" destId="{F1C6354F-4B92-4E51-A8EC-DF24A10C589A}" srcOrd="0" destOrd="0" presId="urn:microsoft.com/office/officeart/2005/8/layout/hProcess7"/>
    <dgm:cxn modelId="{E8589DBE-22E5-43D3-887D-B57712589059}" type="presParOf" srcId="{F1C6354F-4B92-4E51-A8EC-DF24A10C589A}" destId="{41EC6BDF-8A6E-4045-950F-47FCA7D6DCB4}" srcOrd="0" destOrd="0" presId="urn:microsoft.com/office/officeart/2005/8/layout/hProcess7"/>
    <dgm:cxn modelId="{03A38B1D-6FF9-4686-935A-BFD0FF01E605}" type="presParOf" srcId="{F1C6354F-4B92-4E51-A8EC-DF24A10C589A}" destId="{D7D5610B-2BDF-4B1C-8ADB-D20EC124EA58}" srcOrd="1" destOrd="0" presId="urn:microsoft.com/office/officeart/2005/8/layout/hProcess7"/>
    <dgm:cxn modelId="{2799C68D-A7D5-47B0-A66B-79BE48851A5F}" type="presParOf" srcId="{F1C6354F-4B92-4E51-A8EC-DF24A10C589A}" destId="{979DD297-42FD-4319-8510-8233BE2EF138}" srcOrd="2" destOrd="0" presId="urn:microsoft.com/office/officeart/2005/8/layout/hProcess7"/>
    <dgm:cxn modelId="{AF6C55C0-E41E-4172-AABB-36C65AC2E01C}" type="presParOf" srcId="{179F5399-A8CB-4A12-BCBC-D3464A886A0C}" destId="{0EB7E843-FABB-4D35-875F-23A080D6FF16}" srcOrd="1" destOrd="0" presId="urn:microsoft.com/office/officeart/2005/8/layout/hProcess7"/>
    <dgm:cxn modelId="{925A4CC4-0131-4361-BFE6-00A387549EA0}" type="presParOf" srcId="{179F5399-A8CB-4A12-BCBC-D3464A886A0C}" destId="{B914778F-8306-44F8-96EC-8CB88A8BA838}" srcOrd="2" destOrd="0" presId="urn:microsoft.com/office/officeart/2005/8/layout/hProcess7"/>
    <dgm:cxn modelId="{3AB0C206-42E0-43B6-9FAB-017F53957C62}" type="presParOf" srcId="{B914778F-8306-44F8-96EC-8CB88A8BA838}" destId="{8280CA91-80CD-43C3-B492-DD8E72D9075D}" srcOrd="0" destOrd="0" presId="urn:microsoft.com/office/officeart/2005/8/layout/hProcess7"/>
    <dgm:cxn modelId="{E2637293-413D-4120-815A-AC3D82807AA2}" type="presParOf" srcId="{B914778F-8306-44F8-96EC-8CB88A8BA838}" destId="{F64F7CD5-86EB-47E9-9692-B1D18909093B}" srcOrd="1" destOrd="0" presId="urn:microsoft.com/office/officeart/2005/8/layout/hProcess7"/>
    <dgm:cxn modelId="{18E89818-5ABC-46C0-996D-87DB82BB63A5}" type="presParOf" srcId="{B914778F-8306-44F8-96EC-8CB88A8BA838}" destId="{3A82EFD9-9DFE-4550-B431-2511D4EAD38B}" srcOrd="2" destOrd="0" presId="urn:microsoft.com/office/officeart/2005/8/layout/hProcess7"/>
    <dgm:cxn modelId="{3D1B4C0B-A475-4350-A764-2AADB6599509}" type="presParOf" srcId="{179F5399-A8CB-4A12-BCBC-D3464A886A0C}" destId="{2439B3E0-8370-4AAB-8DA5-7509725FAB6A}" srcOrd="3" destOrd="0" presId="urn:microsoft.com/office/officeart/2005/8/layout/hProcess7"/>
    <dgm:cxn modelId="{55B4C403-4DBA-4121-B4D3-4748498EF24C}" type="presParOf" srcId="{179F5399-A8CB-4A12-BCBC-D3464A886A0C}" destId="{025DE476-CDE9-4FB2-AD4B-E01FE1471470}" srcOrd="4" destOrd="0" presId="urn:microsoft.com/office/officeart/2005/8/layout/hProcess7"/>
    <dgm:cxn modelId="{503C69F2-53E5-4EEA-9809-D5AE13A7B18F}" type="presParOf" srcId="{025DE476-CDE9-4FB2-AD4B-E01FE1471470}" destId="{9EE4B487-DF75-498B-863D-DC55BA4964F1}" srcOrd="0" destOrd="0" presId="urn:microsoft.com/office/officeart/2005/8/layout/hProcess7"/>
    <dgm:cxn modelId="{313EE614-0A05-482B-8F83-B4888BA59E34}" type="presParOf" srcId="{025DE476-CDE9-4FB2-AD4B-E01FE1471470}" destId="{BCCCCBE2-F5BF-4975-895E-2C564B77D4F1}" srcOrd="1" destOrd="0" presId="urn:microsoft.com/office/officeart/2005/8/layout/hProcess7"/>
    <dgm:cxn modelId="{B659A635-263A-48BD-8B92-96D7D17896E6}" type="presParOf" srcId="{025DE476-CDE9-4FB2-AD4B-E01FE1471470}" destId="{2C9341F7-9328-4CF6-B54F-AE1313CD0860}" srcOrd="2" destOrd="0" presId="urn:microsoft.com/office/officeart/2005/8/layout/hProcess7"/>
    <dgm:cxn modelId="{453075CB-A19D-4239-97BE-0629707E39F5}" type="presParOf" srcId="{179F5399-A8CB-4A12-BCBC-D3464A886A0C}" destId="{D10C0889-9F00-4FF1-A1DA-9A881CFC3ECF}" srcOrd="5" destOrd="0" presId="urn:microsoft.com/office/officeart/2005/8/layout/hProcess7"/>
    <dgm:cxn modelId="{BE3D5A57-4B83-4698-BB2F-4B6384B51941}" type="presParOf" srcId="{179F5399-A8CB-4A12-BCBC-D3464A886A0C}" destId="{B71E6FD8-F5F2-45EF-8548-8E4C1C9F7AD2}" srcOrd="6" destOrd="0" presId="urn:microsoft.com/office/officeart/2005/8/layout/hProcess7"/>
    <dgm:cxn modelId="{BB5C385D-CD5B-44F7-8696-1F45639EDB18}" type="presParOf" srcId="{B71E6FD8-F5F2-45EF-8548-8E4C1C9F7AD2}" destId="{F70949CF-1FA7-4EDD-AFA4-C2B38F61B949}" srcOrd="0" destOrd="0" presId="urn:microsoft.com/office/officeart/2005/8/layout/hProcess7"/>
    <dgm:cxn modelId="{A2A84193-662E-4961-9F98-F9CBB99157DF}" type="presParOf" srcId="{B71E6FD8-F5F2-45EF-8548-8E4C1C9F7AD2}" destId="{0022BD6F-0BA2-4868-9218-F89B73964204}" srcOrd="1" destOrd="0" presId="urn:microsoft.com/office/officeart/2005/8/layout/hProcess7"/>
    <dgm:cxn modelId="{140023F8-F3F7-41B8-90AE-2E5C8864E26B}" type="presParOf" srcId="{B71E6FD8-F5F2-45EF-8548-8E4C1C9F7AD2}" destId="{7E373EB5-DC43-42EB-A225-9CA00C8FD2CB}" srcOrd="2" destOrd="0" presId="urn:microsoft.com/office/officeart/2005/8/layout/hProcess7"/>
    <dgm:cxn modelId="{02F63DCF-AA79-4214-9AB9-C7CF4048E01B}" type="presParOf" srcId="{179F5399-A8CB-4A12-BCBC-D3464A886A0C}" destId="{A3271EED-2C36-40C0-B2CA-82372DC7569B}" srcOrd="7" destOrd="0" presId="urn:microsoft.com/office/officeart/2005/8/layout/hProcess7"/>
    <dgm:cxn modelId="{1504855A-0BE0-4FE0-BE67-BE02A55D374F}" type="presParOf" srcId="{179F5399-A8CB-4A12-BCBC-D3464A886A0C}" destId="{0377496F-9136-4838-86AD-58590EA6BB87}" srcOrd="8" destOrd="0" presId="urn:microsoft.com/office/officeart/2005/8/layout/hProcess7"/>
    <dgm:cxn modelId="{68737F75-C987-49F1-966A-2936CDD9A6D7}" type="presParOf" srcId="{0377496F-9136-4838-86AD-58590EA6BB87}" destId="{1896691B-0A3F-4A48-AEBF-68FBE8825B8E}" srcOrd="0" destOrd="0" presId="urn:microsoft.com/office/officeart/2005/8/layout/hProcess7"/>
    <dgm:cxn modelId="{95985244-5F12-4AD5-9819-D789B15BBE24}" type="presParOf" srcId="{0377496F-9136-4838-86AD-58590EA6BB87}" destId="{A57448CB-22B2-4D11-B45A-72F630F53AD7}" srcOrd="1" destOrd="0" presId="urn:microsoft.com/office/officeart/2005/8/layout/hProcess7"/>
    <dgm:cxn modelId="{C5C4D6F4-5273-4228-A383-2DE4272CB3F0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000" b="1" dirty="0" smtClean="0"/>
            <a:t>Year 1</a:t>
          </a:r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000" b="1" dirty="0" smtClean="0"/>
            <a:t>Year 2-4</a:t>
          </a:r>
          <a:endParaRPr lang="en-US" sz="20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Frustrated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000" b="1" dirty="0" smtClean="0"/>
            <a:t>Year 5-6</a:t>
          </a:r>
          <a:endParaRPr lang="en-US" sz="2000" b="1" dirty="0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dirty="0" smtClean="0"/>
            <a:t>Finish product</a:t>
          </a:r>
          <a:endParaRPr lang="en-US" sz="2600" dirty="0"/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Focused on plan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C19DE21D-2266-41D7-B522-5EF2B71D0189}">
      <dgm:prSet phldrT="[Text]" custT="1"/>
      <dgm:spPr/>
      <dgm:t>
        <a:bodyPr/>
        <a:lstStyle/>
        <a:p>
          <a:r>
            <a:rPr lang="en-US" sz="1800" dirty="0" smtClean="0"/>
            <a:t>Simplify to-do list</a:t>
          </a:r>
          <a:endParaRPr lang="en-US" sz="1800" dirty="0"/>
        </a:p>
      </dgm:t>
    </dgm:pt>
    <dgm:pt modelId="{83723548-E691-447A-98CA-96BC30D81690}" type="parTrans" cxnId="{C7F102F0-2F35-482E-ACCF-5C2E04880EF3}">
      <dgm:prSet/>
      <dgm:spPr/>
      <dgm:t>
        <a:bodyPr/>
        <a:lstStyle/>
        <a:p>
          <a:endParaRPr lang="en-US"/>
        </a:p>
      </dgm:t>
    </dgm:pt>
    <dgm:pt modelId="{26B2EC46-BEB8-4945-B3CC-966D25092946}" type="sibTrans" cxnId="{C7F102F0-2F35-482E-ACCF-5C2E04880EF3}">
      <dgm:prSet/>
      <dgm:spPr/>
      <dgm:t>
        <a:bodyPr/>
        <a:lstStyle/>
        <a:p>
          <a:endParaRPr lang="en-US"/>
        </a:p>
      </dgm:t>
    </dgm:pt>
    <dgm:pt modelId="{414F55E7-B7F5-40D1-94F9-E69D783E8BE8}">
      <dgm:prSet phldrT="[Text]" custT="1"/>
      <dgm:spPr/>
      <dgm:t>
        <a:bodyPr/>
        <a:lstStyle/>
        <a:p>
          <a:r>
            <a:rPr lang="en-US" sz="1800" dirty="0" smtClean="0"/>
            <a:t>Lots on to-do list</a:t>
          </a:r>
          <a:endParaRPr lang="en-US" sz="1800" dirty="0"/>
        </a:p>
      </dgm:t>
    </dgm:pt>
    <dgm:pt modelId="{F1A8F1DA-1EFE-41A7-9645-713E07B07694}" type="parTrans" cxnId="{E0DBA3A5-1F2F-4973-8303-E89E96BEFEEC}">
      <dgm:prSet/>
      <dgm:spPr/>
      <dgm:t>
        <a:bodyPr/>
        <a:lstStyle/>
        <a:p>
          <a:endParaRPr lang="en-US"/>
        </a:p>
      </dgm:t>
    </dgm:pt>
    <dgm:pt modelId="{1822A6D4-B43A-4C32-A0BF-61E5A82DDFE7}" type="sibTrans" cxnId="{E0DBA3A5-1F2F-4973-8303-E89E96BEFEEC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Ambitious</a:t>
          </a:r>
          <a:endParaRPr lang="en-US" sz="1800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  <dgm:t>
        <a:bodyPr/>
        <a:lstStyle/>
        <a:p>
          <a:endParaRPr lang="en-US"/>
        </a:p>
      </dgm:t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14CAC55B-7EB8-41C9-A971-768B4489FEAC}" type="presOf" srcId="{A82DB438-12E2-41D6-BA4F-4E98893A821D}" destId="{1896691B-0A3F-4A48-AEBF-68FBE8825B8E}" srcOrd="0" destOrd="0" presId="urn:microsoft.com/office/officeart/2005/8/layout/hProcess7"/>
    <dgm:cxn modelId="{91C09A6A-5182-476D-B6A0-66C865926866}" type="presOf" srcId="{8984C4F0-D74D-4051-AB76-7C6BE0F404EE}" destId="{41EC6BDF-8A6E-4045-950F-47FCA7D6DCB4}" srcOrd="0" destOrd="0" presId="urn:microsoft.com/office/officeart/2005/8/layout/hProcess7"/>
    <dgm:cxn modelId="{E530FAB0-8274-4691-81D1-78EFC03C6F10}" type="presOf" srcId="{A82DB438-12E2-41D6-BA4F-4E98893A821D}" destId="{A57448CB-22B2-4D11-B45A-72F630F53AD7}" srcOrd="1" destOrd="0" presId="urn:microsoft.com/office/officeart/2005/8/layout/hProcess7"/>
    <dgm:cxn modelId="{F7CA4CCB-6852-4963-96DE-A997CBF1A77E}" type="presOf" srcId="{D0A4E94B-FD5A-4D9D-8A11-3BBAA3C7912E}" destId="{5B2012CC-338A-4AA9-8F85-B1CBE8763E85}" srcOrd="0" destOrd="0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C95C4450-FB5D-4E03-BDFD-800E6A2D8258}" type="presOf" srcId="{61E0FC88-21C9-4B5C-8934-C54643A0F234}" destId="{2C9341F7-9328-4CF6-B54F-AE1313CD0860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E0DBA3A5-1F2F-4973-8303-E89E96BEFEEC}" srcId="{8984C4F0-D74D-4051-AB76-7C6BE0F404EE}" destId="{414F55E7-B7F5-40D1-94F9-E69D783E8BE8}" srcOrd="1" destOrd="0" parTransId="{F1A8F1DA-1EFE-41A7-9645-713E07B07694}" sibTransId="{1822A6D4-B43A-4C32-A0BF-61E5A82DDFE7}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9A249A0E-76FC-48FA-AB15-B89B59902361}" type="presOf" srcId="{39C56151-7727-492A-884C-77AEDF12F941}" destId="{9EE4B487-DF75-498B-863D-DC55BA4964F1}" srcOrd="0" destOrd="0" presId="urn:microsoft.com/office/officeart/2005/8/layout/hProcess7"/>
    <dgm:cxn modelId="{C7F102F0-2F35-482E-ACCF-5C2E04880EF3}" srcId="{39C56151-7727-492A-884C-77AEDF12F941}" destId="{C19DE21D-2266-41D7-B522-5EF2B71D0189}" srcOrd="1" destOrd="0" parTransId="{83723548-E691-447A-98CA-96BC30D81690}" sibTransId="{26B2EC46-BEB8-4945-B3CC-966D25092946}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253FABFE-D1CA-425F-9A70-FBDD8E0525EC}" type="presOf" srcId="{98428335-CA00-43A8-81AE-EDFFF5ECBD14}" destId="{979DD297-42FD-4319-8510-8233BE2EF138}" srcOrd="0" destOrd="0" presId="urn:microsoft.com/office/officeart/2005/8/layout/hProcess7"/>
    <dgm:cxn modelId="{B34FC380-0384-469F-B3BE-0C6C49D719EF}" type="presOf" srcId="{27F9DADF-12FC-4343-A2E8-A5ACDE3B7013}" destId="{179F5399-A8CB-4A12-BCBC-D3464A886A0C}" srcOrd="0" destOrd="0" presId="urn:microsoft.com/office/officeart/2005/8/layout/hProcess7"/>
    <dgm:cxn modelId="{2EB8DA38-6890-4ABE-9043-FFC6863C3E7D}" type="presOf" srcId="{085B8E12-95FA-4AAD-9CCB-B3229EAA7BF4}" destId="{5B2012CC-338A-4AA9-8F85-B1CBE8763E85}" srcOrd="0" destOrd="1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A3A44046-1402-4838-8D8B-A8D147C89739}" type="presOf" srcId="{8984C4F0-D74D-4051-AB76-7C6BE0F404EE}" destId="{D7D5610B-2BDF-4B1C-8ADB-D20EC124EA58}" srcOrd="1" destOrd="0" presId="urn:microsoft.com/office/officeart/2005/8/layout/hProcess7"/>
    <dgm:cxn modelId="{B0F785B7-4A8A-4887-872D-93026375054E}" type="presOf" srcId="{C19DE21D-2266-41D7-B522-5EF2B71D0189}" destId="{2C9341F7-9328-4CF6-B54F-AE1313CD0860}" srcOrd="0" destOrd="1" presId="urn:microsoft.com/office/officeart/2005/8/layout/hProcess7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98B40E9C-C761-4D6C-95BB-4174C7967D96}" type="presOf" srcId="{414F55E7-B7F5-40D1-94F9-E69D783E8BE8}" destId="{979DD297-42FD-4319-8510-8233BE2EF138}" srcOrd="0" destOrd="1" presId="urn:microsoft.com/office/officeart/2005/8/layout/hProcess7"/>
    <dgm:cxn modelId="{B5765345-DD1F-4651-9C15-AC912407F149}" type="presOf" srcId="{39C56151-7727-492A-884C-77AEDF12F941}" destId="{BCCCCBE2-F5BF-4975-895E-2C564B77D4F1}" srcOrd="1" destOrd="0" presId="urn:microsoft.com/office/officeart/2005/8/layout/hProcess7"/>
    <dgm:cxn modelId="{C7BB9FFC-F805-424F-97EA-2A005DA4C74F}" type="presParOf" srcId="{179F5399-A8CB-4A12-BCBC-D3464A886A0C}" destId="{F1C6354F-4B92-4E51-A8EC-DF24A10C589A}" srcOrd="0" destOrd="0" presId="urn:microsoft.com/office/officeart/2005/8/layout/hProcess7"/>
    <dgm:cxn modelId="{C831AE2E-4F9E-4A40-9572-38F1B7F5DEC4}" type="presParOf" srcId="{F1C6354F-4B92-4E51-A8EC-DF24A10C589A}" destId="{41EC6BDF-8A6E-4045-950F-47FCA7D6DCB4}" srcOrd="0" destOrd="0" presId="urn:microsoft.com/office/officeart/2005/8/layout/hProcess7"/>
    <dgm:cxn modelId="{D215D210-483E-4F8C-92B7-0B53646129B9}" type="presParOf" srcId="{F1C6354F-4B92-4E51-A8EC-DF24A10C589A}" destId="{D7D5610B-2BDF-4B1C-8ADB-D20EC124EA58}" srcOrd="1" destOrd="0" presId="urn:microsoft.com/office/officeart/2005/8/layout/hProcess7"/>
    <dgm:cxn modelId="{A8E64B78-24D8-45FE-84C5-B651190546C8}" type="presParOf" srcId="{F1C6354F-4B92-4E51-A8EC-DF24A10C589A}" destId="{979DD297-42FD-4319-8510-8233BE2EF138}" srcOrd="2" destOrd="0" presId="urn:microsoft.com/office/officeart/2005/8/layout/hProcess7"/>
    <dgm:cxn modelId="{2DA4BE2B-BBC7-4A2A-A779-DAEE1FB971E8}" type="presParOf" srcId="{179F5399-A8CB-4A12-BCBC-D3464A886A0C}" destId="{0EB7E843-FABB-4D35-875F-23A080D6FF16}" srcOrd="1" destOrd="0" presId="urn:microsoft.com/office/officeart/2005/8/layout/hProcess7"/>
    <dgm:cxn modelId="{701A606D-38A6-4C98-A4AB-0ED420E2EE97}" type="presParOf" srcId="{179F5399-A8CB-4A12-BCBC-D3464A886A0C}" destId="{B914778F-8306-44F8-96EC-8CB88A8BA838}" srcOrd="2" destOrd="0" presId="urn:microsoft.com/office/officeart/2005/8/layout/hProcess7"/>
    <dgm:cxn modelId="{F6918E53-56DF-4950-B863-B00D23828673}" type="presParOf" srcId="{B914778F-8306-44F8-96EC-8CB88A8BA838}" destId="{8280CA91-80CD-43C3-B492-DD8E72D9075D}" srcOrd="0" destOrd="0" presId="urn:microsoft.com/office/officeart/2005/8/layout/hProcess7"/>
    <dgm:cxn modelId="{BABC4AEF-9660-4A48-8513-D410407212BB}" type="presParOf" srcId="{B914778F-8306-44F8-96EC-8CB88A8BA838}" destId="{F64F7CD5-86EB-47E9-9692-B1D18909093B}" srcOrd="1" destOrd="0" presId="urn:microsoft.com/office/officeart/2005/8/layout/hProcess7"/>
    <dgm:cxn modelId="{5D603EC8-5133-4FD5-83B0-3AC8539553AE}" type="presParOf" srcId="{B914778F-8306-44F8-96EC-8CB88A8BA838}" destId="{3A82EFD9-9DFE-4550-B431-2511D4EAD38B}" srcOrd="2" destOrd="0" presId="urn:microsoft.com/office/officeart/2005/8/layout/hProcess7"/>
    <dgm:cxn modelId="{D9C7B384-193E-4134-BE31-AC4DCB033269}" type="presParOf" srcId="{179F5399-A8CB-4A12-BCBC-D3464A886A0C}" destId="{2439B3E0-8370-4AAB-8DA5-7509725FAB6A}" srcOrd="3" destOrd="0" presId="urn:microsoft.com/office/officeart/2005/8/layout/hProcess7"/>
    <dgm:cxn modelId="{C420E7A5-9D9F-495F-8F39-8FAF9B812052}" type="presParOf" srcId="{179F5399-A8CB-4A12-BCBC-D3464A886A0C}" destId="{025DE476-CDE9-4FB2-AD4B-E01FE1471470}" srcOrd="4" destOrd="0" presId="urn:microsoft.com/office/officeart/2005/8/layout/hProcess7"/>
    <dgm:cxn modelId="{147DDE7D-7FE4-4693-B901-8557F8AF861C}" type="presParOf" srcId="{025DE476-CDE9-4FB2-AD4B-E01FE1471470}" destId="{9EE4B487-DF75-498B-863D-DC55BA4964F1}" srcOrd="0" destOrd="0" presId="urn:microsoft.com/office/officeart/2005/8/layout/hProcess7"/>
    <dgm:cxn modelId="{A767BF91-95EE-4123-B8DB-3634A2DF392B}" type="presParOf" srcId="{025DE476-CDE9-4FB2-AD4B-E01FE1471470}" destId="{BCCCCBE2-F5BF-4975-895E-2C564B77D4F1}" srcOrd="1" destOrd="0" presId="urn:microsoft.com/office/officeart/2005/8/layout/hProcess7"/>
    <dgm:cxn modelId="{2111493A-FD11-4381-9E5C-41C11A32E1FB}" type="presParOf" srcId="{025DE476-CDE9-4FB2-AD4B-E01FE1471470}" destId="{2C9341F7-9328-4CF6-B54F-AE1313CD0860}" srcOrd="2" destOrd="0" presId="urn:microsoft.com/office/officeart/2005/8/layout/hProcess7"/>
    <dgm:cxn modelId="{9616A7EB-913F-42D1-B6C3-37F6E4876B6B}" type="presParOf" srcId="{179F5399-A8CB-4A12-BCBC-D3464A886A0C}" destId="{D10C0889-9F00-4FF1-A1DA-9A881CFC3ECF}" srcOrd="5" destOrd="0" presId="urn:microsoft.com/office/officeart/2005/8/layout/hProcess7"/>
    <dgm:cxn modelId="{91A4ACB5-00BF-4A9B-9A0E-E8333642D558}" type="presParOf" srcId="{179F5399-A8CB-4A12-BCBC-D3464A886A0C}" destId="{B71E6FD8-F5F2-45EF-8548-8E4C1C9F7AD2}" srcOrd="6" destOrd="0" presId="urn:microsoft.com/office/officeart/2005/8/layout/hProcess7"/>
    <dgm:cxn modelId="{9841F418-650F-40E7-B46B-D5CFA11E98AE}" type="presParOf" srcId="{B71E6FD8-F5F2-45EF-8548-8E4C1C9F7AD2}" destId="{F70949CF-1FA7-4EDD-AFA4-C2B38F61B949}" srcOrd="0" destOrd="0" presId="urn:microsoft.com/office/officeart/2005/8/layout/hProcess7"/>
    <dgm:cxn modelId="{243DEAAD-21AC-46C2-8C1B-B4C88D723D6F}" type="presParOf" srcId="{B71E6FD8-F5F2-45EF-8548-8E4C1C9F7AD2}" destId="{0022BD6F-0BA2-4868-9218-F89B73964204}" srcOrd="1" destOrd="0" presId="urn:microsoft.com/office/officeart/2005/8/layout/hProcess7"/>
    <dgm:cxn modelId="{728029EC-05B1-4123-AA18-F0A2496EE412}" type="presParOf" srcId="{B71E6FD8-F5F2-45EF-8548-8E4C1C9F7AD2}" destId="{7E373EB5-DC43-42EB-A225-9CA00C8FD2CB}" srcOrd="2" destOrd="0" presId="urn:microsoft.com/office/officeart/2005/8/layout/hProcess7"/>
    <dgm:cxn modelId="{C4E5D302-6312-4533-B228-68F07FD7D3E9}" type="presParOf" srcId="{179F5399-A8CB-4A12-BCBC-D3464A886A0C}" destId="{A3271EED-2C36-40C0-B2CA-82372DC7569B}" srcOrd="7" destOrd="0" presId="urn:microsoft.com/office/officeart/2005/8/layout/hProcess7"/>
    <dgm:cxn modelId="{A234200E-9C31-4E98-9637-D7EE0010A145}" type="presParOf" srcId="{179F5399-A8CB-4A12-BCBC-D3464A886A0C}" destId="{0377496F-9136-4838-86AD-58590EA6BB87}" srcOrd="8" destOrd="0" presId="urn:microsoft.com/office/officeart/2005/8/layout/hProcess7"/>
    <dgm:cxn modelId="{246AC945-D67A-47C0-9D4F-9DB72365CFE8}" type="presParOf" srcId="{0377496F-9136-4838-86AD-58590EA6BB87}" destId="{1896691B-0A3F-4A48-AEBF-68FBE8825B8E}" srcOrd="0" destOrd="0" presId="urn:microsoft.com/office/officeart/2005/8/layout/hProcess7"/>
    <dgm:cxn modelId="{FF0E38FD-58DD-4BF1-903E-2FF934A7D1F5}" type="presParOf" srcId="{0377496F-9136-4838-86AD-58590EA6BB87}" destId="{A57448CB-22B2-4D11-B45A-72F630F53AD7}" srcOrd="1" destOrd="0" presId="urn:microsoft.com/office/officeart/2005/8/layout/hProcess7"/>
    <dgm:cxn modelId="{9F83DE2B-01B3-46C5-9EF1-067C9802606B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b="1" dirty="0" smtClean="0"/>
            <a:t>Solutions</a:t>
          </a:r>
          <a:endParaRPr lang="en-US" sz="1800" b="1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b="1" dirty="0" smtClean="0"/>
            <a:t>Challenges</a:t>
          </a:r>
          <a:endParaRPr lang="en-US" sz="1800" b="1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endParaRPr lang="en-US" sz="2000" b="1" dirty="0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2" custLinFactNeighborX="-421" custLinFactNeighborY="4000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1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2" custLinFactY="100000" custLinFactNeighborY="185334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1ECE61-C5B5-44D7-A287-D9C95C4FFC07}" type="presOf" srcId="{39C56151-7727-492A-884C-77AEDF12F941}" destId="{BCCCCBE2-F5BF-4975-895E-2C564B77D4F1}" srcOrd="1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7369847B-5FB1-457B-A3D2-B283E2C9C12B}" type="presOf" srcId="{8984C4F0-D74D-4051-AB76-7C6BE0F404EE}" destId="{D7D5610B-2BDF-4B1C-8ADB-D20EC124EA58}" srcOrd="1" destOrd="0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4ED89729-59FC-4675-964F-064C6D75B168}" type="presOf" srcId="{39C56151-7727-492A-884C-77AEDF12F941}" destId="{9EE4B487-DF75-498B-863D-DC55BA4964F1}" srcOrd="0" destOrd="0" presId="urn:microsoft.com/office/officeart/2005/8/layout/hProcess7"/>
    <dgm:cxn modelId="{07303DB5-9D4E-4EE1-9EF2-6E7AEE7162D9}" type="presOf" srcId="{27F9DADF-12FC-4343-A2E8-A5ACDE3B7013}" destId="{179F5399-A8CB-4A12-BCBC-D3464A886A0C}" srcOrd="0" destOrd="0" presId="urn:microsoft.com/office/officeart/2005/8/layout/hProcess7"/>
    <dgm:cxn modelId="{63F5443B-651F-4EBE-8FAE-B4D589097ACF}" type="presOf" srcId="{8984C4F0-D74D-4051-AB76-7C6BE0F404EE}" destId="{41EC6BDF-8A6E-4045-950F-47FCA7D6DCB4}" srcOrd="0" destOrd="0" presId="urn:microsoft.com/office/officeart/2005/8/layout/hProcess7"/>
    <dgm:cxn modelId="{6EE250D0-8DB9-4B26-B248-1C39AE118CBD}" type="presOf" srcId="{61E0FC88-21C9-4B5C-8934-C54643A0F234}" destId="{2C9341F7-9328-4CF6-B54F-AE1313CD0860}" srcOrd="0" destOrd="0" presId="urn:microsoft.com/office/officeart/2005/8/layout/hProcess7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E7488DC6-6AA0-4D3A-A20B-5FC014218548}" type="presOf" srcId="{98428335-CA00-43A8-81AE-EDFFF5ECBD14}" destId="{979DD297-42FD-4319-8510-8233BE2EF138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4662BF80-6513-41A2-BE6A-4E758D686282}" type="presParOf" srcId="{179F5399-A8CB-4A12-BCBC-D3464A886A0C}" destId="{F1C6354F-4B92-4E51-A8EC-DF24A10C589A}" srcOrd="0" destOrd="0" presId="urn:microsoft.com/office/officeart/2005/8/layout/hProcess7"/>
    <dgm:cxn modelId="{CA43136B-04C5-4B9E-90F1-7DD8BE6CE03F}" type="presParOf" srcId="{F1C6354F-4B92-4E51-A8EC-DF24A10C589A}" destId="{41EC6BDF-8A6E-4045-950F-47FCA7D6DCB4}" srcOrd="0" destOrd="0" presId="urn:microsoft.com/office/officeart/2005/8/layout/hProcess7"/>
    <dgm:cxn modelId="{751F6601-F640-483D-91DC-DD55CBBD2FC1}" type="presParOf" srcId="{F1C6354F-4B92-4E51-A8EC-DF24A10C589A}" destId="{D7D5610B-2BDF-4B1C-8ADB-D20EC124EA58}" srcOrd="1" destOrd="0" presId="urn:microsoft.com/office/officeart/2005/8/layout/hProcess7"/>
    <dgm:cxn modelId="{667BE30D-CAF8-4224-B805-8DF38401F067}" type="presParOf" srcId="{F1C6354F-4B92-4E51-A8EC-DF24A10C589A}" destId="{979DD297-42FD-4319-8510-8233BE2EF138}" srcOrd="2" destOrd="0" presId="urn:microsoft.com/office/officeart/2005/8/layout/hProcess7"/>
    <dgm:cxn modelId="{8468059C-DE54-421D-8FB3-20521885277D}" type="presParOf" srcId="{179F5399-A8CB-4A12-BCBC-D3464A886A0C}" destId="{0EB7E843-FABB-4D35-875F-23A080D6FF16}" srcOrd="1" destOrd="0" presId="urn:microsoft.com/office/officeart/2005/8/layout/hProcess7"/>
    <dgm:cxn modelId="{6072B451-D705-49D2-9ECF-0C19D06736BA}" type="presParOf" srcId="{179F5399-A8CB-4A12-BCBC-D3464A886A0C}" destId="{B914778F-8306-44F8-96EC-8CB88A8BA838}" srcOrd="2" destOrd="0" presId="urn:microsoft.com/office/officeart/2005/8/layout/hProcess7"/>
    <dgm:cxn modelId="{823059E0-8AAB-4C06-90A3-DCA57F2BB7F7}" type="presParOf" srcId="{B914778F-8306-44F8-96EC-8CB88A8BA838}" destId="{8280CA91-80CD-43C3-B492-DD8E72D9075D}" srcOrd="0" destOrd="0" presId="urn:microsoft.com/office/officeart/2005/8/layout/hProcess7"/>
    <dgm:cxn modelId="{B7678521-BF81-453D-B56B-130214FFE106}" type="presParOf" srcId="{B914778F-8306-44F8-96EC-8CB88A8BA838}" destId="{F64F7CD5-86EB-47E9-9692-B1D18909093B}" srcOrd="1" destOrd="0" presId="urn:microsoft.com/office/officeart/2005/8/layout/hProcess7"/>
    <dgm:cxn modelId="{EBABC1BB-3A58-4380-B752-16342E3112E2}" type="presParOf" srcId="{B914778F-8306-44F8-96EC-8CB88A8BA838}" destId="{3A82EFD9-9DFE-4550-B431-2511D4EAD38B}" srcOrd="2" destOrd="0" presId="urn:microsoft.com/office/officeart/2005/8/layout/hProcess7"/>
    <dgm:cxn modelId="{FC493AE4-A0D4-4EB7-9586-A795FA83103D}" type="presParOf" srcId="{179F5399-A8CB-4A12-BCBC-D3464A886A0C}" destId="{2439B3E0-8370-4AAB-8DA5-7509725FAB6A}" srcOrd="3" destOrd="0" presId="urn:microsoft.com/office/officeart/2005/8/layout/hProcess7"/>
    <dgm:cxn modelId="{6E0D153D-0F26-4DA4-AFF6-6C07FE297A37}" type="presParOf" srcId="{179F5399-A8CB-4A12-BCBC-D3464A886A0C}" destId="{025DE476-CDE9-4FB2-AD4B-E01FE1471470}" srcOrd="4" destOrd="0" presId="urn:microsoft.com/office/officeart/2005/8/layout/hProcess7"/>
    <dgm:cxn modelId="{5E3286EB-13D5-44AF-81D6-2BD5C9B59EBC}" type="presParOf" srcId="{025DE476-CDE9-4FB2-AD4B-E01FE1471470}" destId="{9EE4B487-DF75-498B-863D-DC55BA4964F1}" srcOrd="0" destOrd="0" presId="urn:microsoft.com/office/officeart/2005/8/layout/hProcess7"/>
    <dgm:cxn modelId="{20614A1D-C44F-494F-8116-705A5FA2F620}" type="presParOf" srcId="{025DE476-CDE9-4FB2-AD4B-E01FE1471470}" destId="{BCCCCBE2-F5BF-4975-895E-2C564B77D4F1}" srcOrd="1" destOrd="0" presId="urn:microsoft.com/office/officeart/2005/8/layout/hProcess7"/>
    <dgm:cxn modelId="{B756B87A-BF84-4405-8FC6-E13115F9940E}" type="presParOf" srcId="{025DE476-CDE9-4FB2-AD4B-E01FE1471470}" destId="{2C9341F7-9328-4CF6-B54F-AE1313CD086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1</a:t>
          </a:r>
          <a:endParaRPr lang="en-US" sz="2800" b="1" kern="1200" dirty="0"/>
        </a:p>
      </dsp:txBody>
      <dsp:txXfrm rot="16200000">
        <a:off x="-545736" y="546351"/>
        <a:ext cx="1622134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Decision on project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warehouse construction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Cleaning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Pandas + SQL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530046" y="0"/>
        <a:ext cx="1972131" cy="1978213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2</a:t>
          </a:r>
          <a:endParaRPr lang="en-US" sz="2800" b="1" kern="1200" dirty="0"/>
        </a:p>
      </dsp:txBody>
      <dsp:txXfrm rot="16200000">
        <a:off x="2194070" y="546351"/>
        <a:ext cx="1622134" cy="529431"/>
      </dsp:txXfrm>
    </dsp:sp>
    <dsp:sp modelId="{F64F7CD5-86EB-47E9-9692-B1D18909093B}">
      <dsp:nvSpPr>
        <dsp:cNvPr id="0" name=""/>
        <dsp:cNvSpPr/>
      </dsp:nvSpPr>
      <dsp:spPr>
        <a:xfrm rot="5400000">
          <a:off x="2608252" y="1497855"/>
          <a:ext cx="290810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Exploratory analysis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construction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Validation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0070C0"/>
              </a:solidFill>
            </a:rPr>
            <a:t>Scikit</a:t>
          </a:r>
          <a:r>
            <a:rPr lang="en-US" sz="1800" b="1" kern="1200" dirty="0" smtClean="0">
              <a:solidFill>
                <a:srgbClr val="0070C0"/>
              </a:solidFill>
            </a:rPr>
            <a:t>-learn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3269853" y="0"/>
        <a:ext cx="1972131" cy="1978213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3</a:t>
          </a:r>
          <a:endParaRPr lang="en-US" sz="2800" b="1" kern="1200" dirty="0"/>
        </a:p>
      </dsp:txBody>
      <dsp:txXfrm rot="16200000">
        <a:off x="4933876" y="546351"/>
        <a:ext cx="1622134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48059" y="1497855"/>
          <a:ext cx="290810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Website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Visualization</a:t>
          </a:r>
          <a:endParaRPr lang="en-US" sz="26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Flask +</a:t>
          </a:r>
          <a:endParaRPr lang="en-US" sz="26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JavaScript + SQL</a:t>
          </a:r>
          <a:endParaRPr lang="en-US" sz="2600" b="1" kern="1200" dirty="0">
            <a:solidFill>
              <a:srgbClr val="0070C0"/>
            </a:solidFill>
          </a:endParaRPr>
        </a:p>
      </dsp:txBody>
      <dsp:txXfrm>
        <a:off x="6009659" y="0"/>
        <a:ext cx="1972131" cy="1978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1</a:t>
          </a:r>
          <a:endParaRPr lang="en-US" sz="2000" b="1" kern="1200" dirty="0"/>
        </a:p>
      </dsp:txBody>
      <dsp:txXfrm rot="16200000">
        <a:off x="-277422" y="278037"/>
        <a:ext cx="1085506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Ambitious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Lots on to-do list</a:t>
          </a:r>
          <a:endParaRPr lang="en-US" sz="1800" kern="1200" dirty="0"/>
        </a:p>
      </dsp:txBody>
      <dsp:txXfrm>
        <a:off x="530046" y="0"/>
        <a:ext cx="1972131" cy="1323788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2</a:t>
          </a:r>
          <a:endParaRPr lang="en-US" sz="2000" b="1" kern="1200" dirty="0"/>
        </a:p>
      </dsp:txBody>
      <dsp:txXfrm rot="16200000">
        <a:off x="2462384" y="278037"/>
        <a:ext cx="1085506" cy="529431"/>
      </dsp:txXfrm>
    </dsp:sp>
    <dsp:sp modelId="{F64F7CD5-86EB-47E9-9692-B1D18909093B}">
      <dsp:nvSpPr>
        <dsp:cNvPr id="0" name=""/>
        <dsp:cNvSpPr/>
      </dsp:nvSpPr>
      <dsp:spPr>
        <a:xfrm rot="5400000">
          <a:off x="2656324" y="937021"/>
          <a:ext cx="194667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Frustrated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Simplify to-do list</a:t>
          </a:r>
          <a:endParaRPr lang="en-US" sz="1800" kern="1200" dirty="0"/>
        </a:p>
      </dsp:txBody>
      <dsp:txXfrm>
        <a:off x="3269853" y="0"/>
        <a:ext cx="1972131" cy="1323788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3</a:t>
          </a:r>
          <a:endParaRPr lang="en-US" sz="2000" b="1" kern="1200" dirty="0"/>
        </a:p>
      </dsp:txBody>
      <dsp:txXfrm rot="16200000">
        <a:off x="5202191" y="278037"/>
        <a:ext cx="1085506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96130" y="937021"/>
          <a:ext cx="194667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Focused on plan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Finish product</a:t>
          </a:r>
          <a:endParaRPr lang="en-US" sz="2600" kern="1200" dirty="0"/>
        </a:p>
      </dsp:txBody>
      <dsp:txXfrm>
        <a:off x="6009659" y="0"/>
        <a:ext cx="1972131" cy="1323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0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100400" y="-100400"/>
        <a:ext cx="367552" cy="568353"/>
      </dsp:txXfrm>
    </dsp:sp>
    <dsp:sp modelId="{979DD297-42FD-4319-8510-8233BE2EF138}">
      <dsp:nvSpPr>
        <dsp:cNvPr id="0" name=""/>
        <dsp:cNvSpPr/>
      </dsp:nvSpPr>
      <dsp:spPr>
        <a:xfrm>
          <a:off x="568353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Challenges</a:t>
          </a:r>
          <a:endParaRPr lang="en-US" sz="1800" b="1" kern="1200" dirty="0"/>
        </a:p>
      </dsp:txBody>
      <dsp:txXfrm>
        <a:off x="568353" y="0"/>
        <a:ext cx="2117115" cy="448235"/>
      </dsp:txXfrm>
    </dsp:sp>
    <dsp:sp modelId="{9EE4B487-DF75-498B-863D-DC55BA4964F1}">
      <dsp:nvSpPr>
        <dsp:cNvPr id="0" name=""/>
        <dsp:cNvSpPr/>
      </dsp:nvSpPr>
      <dsp:spPr>
        <a:xfrm>
          <a:off x="2942342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3042743" y="-100400"/>
        <a:ext cx="367552" cy="568353"/>
      </dsp:txXfrm>
    </dsp:sp>
    <dsp:sp modelId="{F64F7CD5-86EB-47E9-9692-B1D18909093B}">
      <dsp:nvSpPr>
        <dsp:cNvPr id="0" name=""/>
        <dsp:cNvSpPr/>
      </dsp:nvSpPr>
      <dsp:spPr>
        <a:xfrm rot="5400000">
          <a:off x="2923607" y="171219"/>
          <a:ext cx="65888" cy="42626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510695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Solutions</a:t>
          </a:r>
          <a:endParaRPr lang="en-US" sz="1800" b="1" kern="1200" dirty="0"/>
        </a:p>
      </dsp:txBody>
      <dsp:txXfrm>
        <a:off x="3510695" y="0"/>
        <a:ext cx="2117115" cy="448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22281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Year 1</a:t>
          </a:r>
          <a:endParaRPr lang="en-US" sz="2800" b="1" kern="1200" dirty="0"/>
        </a:p>
      </dsp:txBody>
      <dsp:txXfrm rot="16200000">
        <a:off x="-648201" y="648816"/>
        <a:ext cx="1827064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222812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Decision on project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Theory</a:t>
          </a:r>
          <a:endParaRPr lang="en-US" sz="18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Experiment design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530046" y="0"/>
        <a:ext cx="1972131" cy="2228127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22281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Year 2-4</a:t>
          </a:r>
          <a:endParaRPr lang="en-US" sz="2800" b="1" kern="1200" dirty="0"/>
        </a:p>
      </dsp:txBody>
      <dsp:txXfrm rot="16200000">
        <a:off x="2091605" y="648816"/>
        <a:ext cx="1827064" cy="529431"/>
      </dsp:txXfrm>
    </dsp:sp>
    <dsp:sp modelId="{F64F7CD5-86EB-47E9-9692-B1D18909093B}">
      <dsp:nvSpPr>
        <dsp:cNvPr id="0" name=""/>
        <dsp:cNvSpPr/>
      </dsp:nvSpPr>
      <dsp:spPr>
        <a:xfrm rot="5400000">
          <a:off x="2589946" y="1711424"/>
          <a:ext cx="32742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222812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experiment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Mechanical</a:t>
          </a:r>
          <a:endParaRPr lang="en-US" sz="18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Optics</a:t>
          </a:r>
          <a:endParaRPr lang="en-US" sz="18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Vacuum</a:t>
          </a:r>
          <a:endParaRPr lang="en-US" sz="18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Nanofabrication</a:t>
          </a:r>
          <a:endParaRPr lang="en-US" sz="18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Python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3269853" y="0"/>
        <a:ext cx="1972131" cy="2228127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22281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Year 5-6</a:t>
          </a:r>
          <a:endParaRPr lang="en-US" sz="2800" b="1" kern="1200" dirty="0"/>
        </a:p>
      </dsp:txBody>
      <dsp:txXfrm rot="16200000">
        <a:off x="4831412" y="648816"/>
        <a:ext cx="1827064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29753" y="1711424"/>
          <a:ext cx="327421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222812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 experiment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Python</a:t>
          </a:r>
          <a:endParaRPr lang="en-US" sz="2600" b="1" kern="1200" dirty="0">
            <a:solidFill>
              <a:srgbClr val="0070C0"/>
            </a:solidFill>
          </a:endParaRPr>
        </a:p>
      </dsp:txBody>
      <dsp:txXfrm>
        <a:off x="6009659" y="0"/>
        <a:ext cx="1972131" cy="2228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14792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Year 1</a:t>
          </a:r>
          <a:endParaRPr lang="en-US" sz="2000" b="1" kern="1200" dirty="0"/>
        </a:p>
      </dsp:txBody>
      <dsp:txXfrm rot="16200000">
        <a:off x="-341169" y="341785"/>
        <a:ext cx="1213001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147927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Ambitious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Lots on to-do list</a:t>
          </a:r>
          <a:endParaRPr lang="en-US" sz="1800" kern="1200" dirty="0"/>
        </a:p>
      </dsp:txBody>
      <dsp:txXfrm>
        <a:off x="530046" y="0"/>
        <a:ext cx="1972131" cy="1479270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14792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Year 2-4</a:t>
          </a:r>
          <a:endParaRPr lang="en-US" sz="2000" b="1" kern="1200" dirty="0"/>
        </a:p>
      </dsp:txBody>
      <dsp:txXfrm rot="16200000">
        <a:off x="2398636" y="341785"/>
        <a:ext cx="1213001" cy="529431"/>
      </dsp:txXfrm>
    </dsp:sp>
    <dsp:sp modelId="{F64F7CD5-86EB-47E9-9692-B1D18909093B}">
      <dsp:nvSpPr>
        <dsp:cNvPr id="0" name=""/>
        <dsp:cNvSpPr/>
      </dsp:nvSpPr>
      <dsp:spPr>
        <a:xfrm rot="5400000">
          <a:off x="2645013" y="1068982"/>
          <a:ext cx="217289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147927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Frustrated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Simplify to-do list</a:t>
          </a:r>
          <a:endParaRPr lang="en-US" sz="1800" kern="1200" dirty="0"/>
        </a:p>
      </dsp:txBody>
      <dsp:txXfrm>
        <a:off x="3269853" y="0"/>
        <a:ext cx="1972131" cy="1479270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14792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Year 5-6</a:t>
          </a:r>
          <a:endParaRPr lang="en-US" sz="2000" b="1" kern="1200" dirty="0"/>
        </a:p>
      </dsp:txBody>
      <dsp:txXfrm rot="16200000">
        <a:off x="5138443" y="341785"/>
        <a:ext cx="1213001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84819" y="1068982"/>
          <a:ext cx="217289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147927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Focused on plan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Finish product</a:t>
          </a:r>
          <a:endParaRPr lang="en-US" sz="2600" kern="1200" dirty="0"/>
        </a:p>
      </dsp:txBody>
      <dsp:txXfrm>
        <a:off x="6009659" y="0"/>
        <a:ext cx="1972131" cy="14792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0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100400" y="-100400"/>
        <a:ext cx="367552" cy="568353"/>
      </dsp:txXfrm>
    </dsp:sp>
    <dsp:sp modelId="{979DD297-42FD-4319-8510-8233BE2EF138}">
      <dsp:nvSpPr>
        <dsp:cNvPr id="0" name=""/>
        <dsp:cNvSpPr/>
      </dsp:nvSpPr>
      <dsp:spPr>
        <a:xfrm>
          <a:off x="568353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Challenges</a:t>
          </a:r>
          <a:endParaRPr lang="en-US" sz="1800" b="1" kern="1200" dirty="0"/>
        </a:p>
      </dsp:txBody>
      <dsp:txXfrm>
        <a:off x="568353" y="0"/>
        <a:ext cx="2117115" cy="448235"/>
      </dsp:txXfrm>
    </dsp:sp>
    <dsp:sp modelId="{9EE4B487-DF75-498B-863D-DC55BA4964F1}">
      <dsp:nvSpPr>
        <dsp:cNvPr id="0" name=""/>
        <dsp:cNvSpPr/>
      </dsp:nvSpPr>
      <dsp:spPr>
        <a:xfrm>
          <a:off x="2942342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3042743" y="-100400"/>
        <a:ext cx="367552" cy="568353"/>
      </dsp:txXfrm>
    </dsp:sp>
    <dsp:sp modelId="{F64F7CD5-86EB-47E9-9692-B1D18909093B}">
      <dsp:nvSpPr>
        <dsp:cNvPr id="0" name=""/>
        <dsp:cNvSpPr/>
      </dsp:nvSpPr>
      <dsp:spPr>
        <a:xfrm rot="5400000">
          <a:off x="2923607" y="171219"/>
          <a:ext cx="65888" cy="42626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510695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Solutions</a:t>
          </a:r>
          <a:endParaRPr lang="en-US" sz="1800" b="1" kern="1200" dirty="0"/>
        </a:p>
      </dsp:txBody>
      <dsp:txXfrm>
        <a:off x="3510695" y="0"/>
        <a:ext cx="2117115" cy="448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gif"/><Relationship Id="rId12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1.png"/><Relationship Id="rId7" Type="http://schemas.openxmlformats.org/officeDocument/2006/relationships/image" Target="../media/image2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1.png"/><Relationship Id="rId7" Type="http://schemas.openxmlformats.org/officeDocument/2006/relationships/image" Target="../media/image2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7" Type="http://schemas.openxmlformats.org/officeDocument/2006/relationships/image" Target="../media/image2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8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5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martinspector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8841" y="2514600"/>
            <a:ext cx="9785771" cy="2262781"/>
          </a:xfrm>
        </p:spPr>
        <p:txBody>
          <a:bodyPr/>
          <a:lstStyle/>
          <a:p>
            <a:pPr algn="ctr"/>
            <a:r>
              <a:rPr lang="en-US" dirty="0" smtClean="0"/>
              <a:t>A quantum leap to </a:t>
            </a:r>
            <a:br>
              <a:rPr lang="en-US" dirty="0" smtClean="0"/>
            </a:br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y Molu Shi</a:t>
            </a:r>
          </a:p>
          <a:p>
            <a:pPr algn="ctr"/>
            <a:r>
              <a:rPr lang="en-US" dirty="0" smtClean="0"/>
              <a:t>2016.3.4 at </a:t>
            </a:r>
            <a:r>
              <a:rPr lang="en-US" dirty="0" err="1" smtClean="0"/>
              <a:t>FirstFuel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the field</a:t>
            </a:r>
          </a:p>
          <a:p>
            <a:pPr lvl="1"/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How</a:t>
            </a:r>
          </a:p>
          <a:p>
            <a:r>
              <a:rPr lang="en-US" dirty="0" smtClean="0"/>
              <a:t>My experience and accomplishments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620" y="632040"/>
            <a:ext cx="8911687" cy="1280890"/>
          </a:xfrm>
        </p:spPr>
        <p:txBody>
          <a:bodyPr/>
          <a:lstStyle/>
          <a:p>
            <a:r>
              <a:rPr lang="en-US" dirty="0" smtClean="0"/>
              <a:t>Quantum computing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305" y="1600833"/>
            <a:ext cx="8795965" cy="3777622"/>
          </a:xfrm>
        </p:spPr>
        <p:txBody>
          <a:bodyPr/>
          <a:lstStyle/>
          <a:p>
            <a:r>
              <a:rPr lang="en-US" dirty="0" smtClean="0"/>
              <a:t>Physics: describe and predict interaction using math models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Orbital motion of earth </a:t>
            </a:r>
          </a:p>
          <a:p>
            <a:pPr lvl="1"/>
            <a:r>
              <a:rPr lang="en-US" dirty="0" smtClean="0"/>
              <a:t>Application: satellite launch</a:t>
            </a:r>
          </a:p>
          <a:p>
            <a:endParaRPr lang="en-US" dirty="0" smtClean="0"/>
          </a:p>
        </p:txBody>
      </p:sp>
      <p:pic>
        <p:nvPicPr>
          <p:cNvPr id="4102" name="Picture 6" descr="https://moviewriternyu.files.wordpress.com/2015/04/sun-ear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99" y="3632051"/>
            <a:ext cx="4093118" cy="25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1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5857" y="1606866"/>
            <a:ext cx="8334589" cy="1384642"/>
          </a:xfrm>
        </p:spPr>
        <p:txBody>
          <a:bodyPr/>
          <a:lstStyle/>
          <a:p>
            <a:r>
              <a:rPr lang="en-US" dirty="0" smtClean="0"/>
              <a:t>Simulation at small </a:t>
            </a:r>
            <a:r>
              <a:rPr lang="en-US" dirty="0"/>
              <a:t>scale: exponentially more complicated</a:t>
            </a:r>
          </a:p>
          <a:p>
            <a:pPr lvl="1"/>
            <a:r>
              <a:rPr lang="en-US" dirty="0"/>
              <a:t>NP problem!</a:t>
            </a:r>
          </a:p>
          <a:p>
            <a:pPr lvl="1"/>
            <a:r>
              <a:rPr lang="en-US" dirty="0"/>
              <a:t>Application: precisely simulate chemical </a:t>
            </a:r>
            <a:r>
              <a:rPr lang="en-US" dirty="0" smtClean="0"/>
              <a:t>reaction, protein folding, etc.</a:t>
            </a:r>
          </a:p>
        </p:txBody>
      </p:sp>
      <p:sp>
        <p:nvSpPr>
          <p:cNvPr id="6" name="Oval 5"/>
          <p:cNvSpPr/>
          <p:nvPr/>
        </p:nvSpPr>
        <p:spPr>
          <a:xfrm>
            <a:off x="4114469" y="393077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11873" y="431177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x,p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29835" y="4121273"/>
            <a:ext cx="45967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118109" y="393077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51509" y="3930773"/>
            <a:ext cx="381000" cy="3810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06928" y="431177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,x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2" descr="http://images.books24x7.com/bookimages/id_5642/fig11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18" y="4946983"/>
            <a:ext cx="137732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3881369" y="55407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57569" y="5464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3769" y="53883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79488" y="53121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9969" y="52359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55688" y="5129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62369" y="5053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08088" y="5053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84288" y="5083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14769" y="5129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488" y="52054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0969" y="52816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36688" y="53578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67169" y="5434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2888" y="5510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89088" y="55407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6169" y="5083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12691" y="5847441"/>
                <a:ext cx="1606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n points</a:t>
                </a:r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691" y="5847441"/>
                <a:ext cx="160627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36" t="-8197" r="-113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5397328" y="5357874"/>
            <a:ext cx="45967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47374" y="5683373"/>
                <a:ext cx="2719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en-US" sz="2800" b="1" baseline="30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en-US" baseline="30000" dirty="0" smtClean="0"/>
                  <a:t> </a:t>
                </a:r>
                <a:r>
                  <a:rPr lang="en-US" dirty="0" smtClean="0"/>
                  <a:t>points 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74" y="5683373"/>
                <a:ext cx="2719591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2791" r="-6502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5799795" y="4900674"/>
            <a:ext cx="2825123" cy="838200"/>
            <a:chOff x="2813677" y="5541901"/>
            <a:chExt cx="2825123" cy="838200"/>
          </a:xfrm>
        </p:grpSpPr>
        <p:pic>
          <p:nvPicPr>
            <p:cNvPr id="34" name="Picture 2" descr="http://images.books24x7.com/bookimages/id_5642/fig11-1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677" y="5541901"/>
              <a:ext cx="1377323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3099328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175528" y="6059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251728" y="59832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7447" y="59070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327928" y="58308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373647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480328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526047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02247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32728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678447" y="5800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708928" y="58765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754647" y="59527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785128" y="6028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830847" y="6105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907047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83247" y="6181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404128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 descr="http://images.books24x7.com/bookimages/id_5642/fig11-1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477" y="5541901"/>
              <a:ext cx="1377323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/>
            <p:cNvSpPr/>
            <p:nvPr/>
          </p:nvSpPr>
          <p:spPr>
            <a:xfrm>
              <a:off x="4547128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623328" y="6059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699528" y="59832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745247" y="59070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775728" y="58308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21447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928128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973847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050047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080528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126247" y="5800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56728" y="58765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202447" y="59527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5232928" y="6028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78647" y="6105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354847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431047" y="6181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851928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44" y="3395726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01" y="3353488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44" y="3321173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76" y="4635881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3089513" y="3473573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089513" y="4628241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Quantum</a:t>
            </a:r>
            <a:endParaRPr lang="en-US" dirty="0"/>
          </a:p>
        </p:txBody>
      </p:sp>
      <p:pic>
        <p:nvPicPr>
          <p:cNvPr id="78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18" y="4549899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61" y="4517584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Mo\AppData\Local\Microsoft\Windows\Temporary Internet Files\Content.IE5\QVOT5I4I\PngMedium-wrong-check-6060[1]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5" y="4580916"/>
            <a:ext cx="1272881" cy="83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chemguide.co.uk/basicorg/bonding/2sorbital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87" y="1124801"/>
            <a:ext cx="13430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2" grpId="0"/>
      <p:bldP spid="76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281490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</a:t>
            </a:r>
            <a:r>
              <a:rPr lang="en-US" dirty="0" smtClean="0"/>
              <a:t>computing 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2700" dirty="0" smtClean="0"/>
              <a:t>Use </a:t>
            </a:r>
            <a:r>
              <a:rPr lang="en-US" sz="2700" dirty="0"/>
              <a:t>a quantum system to simulate quantum systems</a:t>
            </a:r>
            <a:br>
              <a:rPr lang="en-US" sz="27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3" y="2099618"/>
            <a:ext cx="3998857" cy="2278741"/>
          </a:xfrm>
        </p:spPr>
        <p:txBody>
          <a:bodyPr>
            <a:normAutofit/>
          </a:bodyPr>
          <a:lstStyle/>
          <a:p>
            <a:r>
              <a:rPr lang="en-US" dirty="0"/>
              <a:t>Computer: a device that computes - binary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Classical computer</a:t>
            </a:r>
          </a:p>
          <a:p>
            <a:r>
              <a:rPr lang="en-US" dirty="0" smtClean="0"/>
              <a:t>Quantum </a:t>
            </a:r>
            <a:r>
              <a:rPr lang="en-US" dirty="0"/>
              <a:t>computer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53632" y="56650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53632" y="45982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72832" y="543647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2832" y="4457546"/>
            <a:ext cx="144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digital high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15632" y="460994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49163" y="56650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49163" y="45982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5277" y="5436478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5277" y="4457546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11163" y="460994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948832" y="4914746"/>
            <a:ext cx="598721" cy="521732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00" y="523121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6300" y="469781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63563" y="5448146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63" y="5448146"/>
                <a:ext cx="5325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64445" y="446921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45" y="4469214"/>
                <a:ext cx="53251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448" t="-8197" r="-91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203005" y="4838546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30884" y="6219076"/>
            <a:ext cx="21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Quantum bit (</a:t>
            </a:r>
            <a:r>
              <a:rPr lang="en-US" dirty="0" err="1"/>
              <a:t>qubit</a:t>
            </a:r>
            <a:r>
              <a:rPr lang="en-US" dirty="0"/>
              <a:t>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85937" y="623074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Bit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30744" t="33793" r="31643" b="19571"/>
          <a:stretch/>
        </p:blipFill>
        <p:spPr>
          <a:xfrm>
            <a:off x="6869994" y="2101815"/>
            <a:ext cx="2608647" cy="18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Quantum algorithm gold rush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610810"/>
          </a:xfrm>
        </p:spPr>
        <p:txBody>
          <a:bodyPr>
            <a:noAutofit/>
          </a:bodyPr>
          <a:lstStyle/>
          <a:p>
            <a:r>
              <a:rPr lang="en-US" sz="2000" dirty="0" smtClean="0"/>
              <a:t>New data representation – new algorithms</a:t>
            </a:r>
          </a:p>
          <a:p>
            <a:r>
              <a:rPr lang="en-US" sz="2000" dirty="0" smtClean="0"/>
              <a:t>NP problems in classical computing might have polynomial solution!</a:t>
            </a:r>
          </a:p>
          <a:p>
            <a:pPr lvl="1"/>
            <a:r>
              <a:rPr lang="en-US" sz="1800" dirty="0" smtClean="0"/>
              <a:t>E.g. integer factorization</a:t>
            </a:r>
          </a:p>
          <a:p>
            <a:pPr lvl="1"/>
            <a:r>
              <a:rPr lang="en-US" sz="1800" dirty="0" smtClean="0"/>
              <a:t>Application: cryptography  = </a:t>
            </a:r>
            <a:r>
              <a:rPr lang="en-US" sz="1800" b="1" dirty="0" smtClean="0">
                <a:solidFill>
                  <a:srgbClr val="00B050"/>
                </a:solidFill>
              </a:rPr>
              <a:t>NSA’s interest </a:t>
            </a:r>
            <a:r>
              <a:rPr lang="en-US" sz="1800" dirty="0" smtClean="0"/>
              <a:t>= </a:t>
            </a:r>
            <a:r>
              <a:rPr lang="en-US" sz="1800" b="1" dirty="0" smtClean="0">
                <a:solidFill>
                  <a:srgbClr val="00B050"/>
                </a:solidFill>
              </a:rPr>
              <a:t>$ Funding!!!</a:t>
            </a:r>
            <a:endParaRPr lang="en-US" sz="1800" b="1" dirty="0">
              <a:solidFill>
                <a:srgbClr val="00B05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884698" y="5844486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84698" y="4777686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30812" y="5615886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30812" y="4636954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6698" y="4789354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799098" y="562755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098" y="5627554"/>
                <a:ext cx="53251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409" t="-8197" r="-90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99980" y="4648622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80" y="4648622"/>
                <a:ext cx="5325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038540" y="5017954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9097" y="6386910"/>
            <a:ext cx="21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Quantum bit (</a:t>
            </a:r>
            <a:r>
              <a:rPr lang="en-US" dirty="0" err="1"/>
              <a:t>qubit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259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computer – how to build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71826" y="27247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71826" y="16579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17940" y="2496188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940" y="1517256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33826" y="166965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09" t="-8197" r="-90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025668" y="1898256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00156" y="3179146"/>
            <a:ext cx="2438400" cy="3291245"/>
            <a:chOff x="0" y="3200400"/>
            <a:chExt cx="2438400" cy="3291245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3200400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Spin + NMR</a:t>
              </a:r>
              <a:endParaRPr lang="en-US" dirty="0"/>
            </a:p>
          </p:txBody>
        </p:sp>
        <p:pic>
          <p:nvPicPr>
            <p:cNvPr id="15" name="Picture 2" descr="http://upload.wikimedia.org/wikipedia/commons/thumb/5/53/Quantum_computer.svg/307px-Quantum_computer.sv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2"/>
            <a:stretch/>
          </p:blipFill>
          <p:spPr bwMode="auto">
            <a:xfrm>
              <a:off x="1" y="3657600"/>
              <a:ext cx="2438399" cy="234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0" y="6183868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00547" y="3160734"/>
            <a:ext cx="2560898" cy="3279577"/>
            <a:chOff x="2436384" y="3200400"/>
            <a:chExt cx="2560898" cy="3279577"/>
          </a:xfrm>
        </p:grpSpPr>
        <p:pic>
          <p:nvPicPr>
            <p:cNvPr id="18" name="Picture 4" descr="http://www.bristol.ac.uk/media-library/sites/physics/migrated/images/photons-500x280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99"/>
            <a:stretch/>
          </p:blipFill>
          <p:spPr bwMode="auto">
            <a:xfrm>
              <a:off x="2436384" y="3429000"/>
              <a:ext cx="2516616" cy="275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590800" y="3200400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Photon + wave plate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6172200"/>
              <a:ext cx="21778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36384" y="33850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38400" y="46042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68760" y="3160734"/>
            <a:ext cx="1484277" cy="1981200"/>
            <a:chOff x="5145123" y="3200400"/>
            <a:chExt cx="1484277" cy="1981200"/>
          </a:xfrm>
        </p:grpSpPr>
        <p:sp>
          <p:nvSpPr>
            <p:cNvPr id="24" name="Oval 23"/>
            <p:cNvSpPr/>
            <p:nvPr/>
          </p:nvSpPr>
          <p:spPr>
            <a:xfrm>
              <a:off x="5145123" y="3657600"/>
              <a:ext cx="1484277" cy="15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81600" y="320040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Atom +  laser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10200" y="4167664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|0〉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|1〉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5410200" y="4724400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820586" y="4169812"/>
              <a:ext cx="0" cy="5106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436811" y="3115177"/>
            <a:ext cx="2388795" cy="3624639"/>
            <a:chOff x="7734702" y="3160734"/>
            <a:chExt cx="2388795" cy="3624639"/>
          </a:xfrm>
        </p:grpSpPr>
        <p:sp>
          <p:nvSpPr>
            <p:cNvPr id="31" name="Rectangle 30"/>
            <p:cNvSpPr/>
            <p:nvPr/>
          </p:nvSpPr>
          <p:spPr>
            <a:xfrm>
              <a:off x="7734702" y="3160734"/>
              <a:ext cx="23887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Josephson Junction</a:t>
              </a:r>
            </a:p>
            <a:p>
              <a:r>
                <a:rPr lang="en-US" dirty="0" smtClean="0"/>
                <a:t>+ microwave</a:t>
              </a:r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848127" y="3807065"/>
              <a:ext cx="1931036" cy="2978308"/>
              <a:chOff x="7803845" y="3695303"/>
              <a:chExt cx="1931036" cy="2978308"/>
            </a:xfrm>
          </p:grpSpPr>
          <p:pic>
            <p:nvPicPr>
              <p:cNvPr id="5126" name="Picture 6" descr="http://cfile2.uf.tistory.com/original/26067937563F4D5528A98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845" y="3695303"/>
                <a:ext cx="1931036" cy="1254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http://www.nature.com/nature/journal/v453/n7198/images/nature07128-f2.2.jpg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73" t="8660" r="18128" b="55372"/>
              <a:stretch/>
            </p:blipFill>
            <p:spPr bwMode="auto">
              <a:xfrm>
                <a:off x="7818493" y="4967109"/>
                <a:ext cx="1856155" cy="1706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5528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7086" y="1601165"/>
            <a:ext cx="8915400" cy="3777622"/>
          </a:xfrm>
        </p:spPr>
        <p:txBody>
          <a:bodyPr/>
          <a:lstStyle/>
          <a:p>
            <a:r>
              <a:rPr lang="en-US" dirty="0" smtClean="0"/>
              <a:t>Fault tolerance – hardware accuracy vs. error correction:</a:t>
            </a:r>
          </a:p>
          <a:p>
            <a:r>
              <a:rPr lang="en-US" dirty="0" smtClean="0"/>
              <a:t>Electronic computer: majority voting, no hardware limit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http://png.clipart.me/graphics/thumbs/733/cartoon-custom-service-woman-and-computer_733711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89" y="2720532"/>
            <a:ext cx="1428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154/illustration-of-a-girl-greeting-the-person-she-is-talking-to_1547016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64" y="2720532"/>
            <a:ext cx="10382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45889" y="3401569"/>
            <a:ext cx="2419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84112" y="296312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Message: 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56791" y="3502441"/>
            <a:ext cx="2133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Repeat message:</a:t>
            </a:r>
          </a:p>
          <a:p>
            <a:r>
              <a:rPr lang="en-US" b="1" dirty="0" smtClean="0"/>
              <a:t>1 -&gt; 1111</a:t>
            </a:r>
          </a:p>
          <a:p>
            <a:endParaRPr lang="en-US" b="1" dirty="0" smtClean="0"/>
          </a:p>
          <a:p>
            <a:r>
              <a:rPr lang="en-US" b="1" dirty="0" smtClean="0"/>
              <a:t>Error:</a:t>
            </a:r>
          </a:p>
          <a:p>
            <a:r>
              <a:rPr lang="en-US" b="1" dirty="0" smtClean="0"/>
              <a:t>1111 -&gt; 1011</a:t>
            </a:r>
          </a:p>
          <a:p>
            <a:endParaRPr lang="en-US" b="1" dirty="0" smtClean="0"/>
          </a:p>
          <a:p>
            <a:r>
              <a:rPr lang="en-US" b="1" dirty="0" smtClean="0"/>
              <a:t>Correction:</a:t>
            </a:r>
          </a:p>
          <a:p>
            <a:r>
              <a:rPr lang="en-US" b="1" dirty="0" smtClean="0"/>
              <a:t>1011 -&gt; 1111</a:t>
            </a:r>
          </a:p>
          <a:p>
            <a:endParaRPr lang="en-US" b="1" dirty="0" smtClean="0"/>
          </a:p>
          <a:p>
            <a:r>
              <a:rPr lang="en-US" b="1" dirty="0" smtClean="0"/>
              <a:t>Received:</a:t>
            </a:r>
          </a:p>
          <a:p>
            <a:r>
              <a:rPr lang="en-US" b="1" dirty="0" smtClean="0"/>
              <a:t>1111 -&gt; 1</a:t>
            </a:r>
          </a:p>
        </p:txBody>
      </p:sp>
    </p:spTree>
    <p:extLst>
      <p:ext uri="{BB962C8B-B14F-4D97-AF65-F5344CB8AC3E}">
        <p14:creationId xmlns:p14="http://schemas.microsoft.com/office/powerpoint/2010/main" val="37510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01165"/>
            <a:ext cx="8915400" cy="3777622"/>
          </a:xfrm>
        </p:spPr>
        <p:txBody>
          <a:bodyPr/>
          <a:lstStyle/>
          <a:p>
            <a:r>
              <a:rPr lang="en-US" sz="2000" dirty="0" smtClean="0"/>
              <a:t>Fault tolerance – hardware accuracy vs. error correction:</a:t>
            </a:r>
          </a:p>
          <a:p>
            <a:r>
              <a:rPr lang="en-US" sz="2000" dirty="0" smtClean="0"/>
              <a:t>Electronic computer: majority voting, no hardware limit</a:t>
            </a:r>
          </a:p>
          <a:p>
            <a:r>
              <a:rPr lang="en-US" sz="2000" dirty="0" smtClean="0"/>
              <a:t>Quantum computer: cannot clone quantum state</a:t>
            </a:r>
          </a:p>
          <a:p>
            <a:endParaRPr lang="en-US" sz="2000" dirty="0" smtClean="0"/>
          </a:p>
          <a:p>
            <a:r>
              <a:rPr lang="en-US" sz="2000" dirty="0" smtClean="0"/>
              <a:t>Gap between theory and experiment:</a:t>
            </a:r>
          </a:p>
          <a:p>
            <a:pPr lvl="1"/>
            <a:r>
              <a:rPr lang="en-US" sz="1800" dirty="0" smtClean="0"/>
              <a:t>State-of-art error correction algorithm: </a:t>
            </a:r>
            <a:r>
              <a:rPr lang="en-US" sz="1800" b="1" dirty="0" smtClean="0"/>
              <a:t>0.01% </a:t>
            </a:r>
            <a:r>
              <a:rPr lang="en-US" sz="1800" b="1" dirty="0"/>
              <a:t>error </a:t>
            </a:r>
            <a:r>
              <a:rPr lang="en-US" sz="1800" b="1" dirty="0" smtClean="0"/>
              <a:t>threshold tolerance</a:t>
            </a:r>
          </a:p>
          <a:p>
            <a:pPr lvl="1"/>
            <a:r>
              <a:rPr lang="en-US" sz="1800" dirty="0"/>
              <a:t>State-of-art</a:t>
            </a:r>
            <a:r>
              <a:rPr lang="en-US" sz="1800" dirty="0" smtClean="0"/>
              <a:t> CNOT gate error: </a:t>
            </a:r>
            <a:r>
              <a:rPr lang="en-US" sz="1800" b="1" dirty="0" smtClean="0"/>
              <a:t>1%</a:t>
            </a:r>
            <a:endParaRPr lang="en-US" sz="1800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6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implementation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71826" y="27247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71826" y="16579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17940" y="2496188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940" y="1517256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33826" y="166965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09" t="-8197" r="-90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025668" y="1898256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00156" y="3179146"/>
            <a:ext cx="2438400" cy="3291245"/>
            <a:chOff x="0" y="3200400"/>
            <a:chExt cx="2438400" cy="3291245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3200400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Spin + NMR</a:t>
              </a:r>
              <a:endParaRPr lang="en-US" dirty="0"/>
            </a:p>
          </p:txBody>
        </p:sp>
        <p:pic>
          <p:nvPicPr>
            <p:cNvPr id="15" name="Picture 2" descr="http://upload.wikimedia.org/wikipedia/commons/thumb/5/53/Quantum_computer.svg/307px-Quantum_computer.sv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2"/>
            <a:stretch/>
          </p:blipFill>
          <p:spPr bwMode="auto">
            <a:xfrm>
              <a:off x="1" y="3657600"/>
              <a:ext cx="2438399" cy="234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0" y="6183868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00547" y="3160734"/>
            <a:ext cx="2560898" cy="3279577"/>
            <a:chOff x="2436384" y="3200400"/>
            <a:chExt cx="2560898" cy="3279577"/>
          </a:xfrm>
        </p:grpSpPr>
        <p:pic>
          <p:nvPicPr>
            <p:cNvPr id="18" name="Picture 4" descr="http://www.bristol.ac.uk/media-library/sites/physics/migrated/images/photons-500x280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99"/>
            <a:stretch/>
          </p:blipFill>
          <p:spPr bwMode="auto">
            <a:xfrm>
              <a:off x="2436384" y="3429000"/>
              <a:ext cx="2516616" cy="275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590800" y="3200400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Photon + wave plate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6172200"/>
              <a:ext cx="21778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36384" y="33850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38400" y="46042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68760" y="3160734"/>
            <a:ext cx="1484277" cy="1981200"/>
            <a:chOff x="5145123" y="3200400"/>
            <a:chExt cx="1484277" cy="1981200"/>
          </a:xfrm>
        </p:grpSpPr>
        <p:sp>
          <p:nvSpPr>
            <p:cNvPr id="24" name="Oval 23"/>
            <p:cNvSpPr/>
            <p:nvPr/>
          </p:nvSpPr>
          <p:spPr>
            <a:xfrm>
              <a:off x="5145123" y="3657600"/>
              <a:ext cx="1484277" cy="15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81600" y="320040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Atom +  laser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10200" y="4167664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|0〉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|1〉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5410200" y="4724400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820586" y="4169812"/>
              <a:ext cx="0" cy="5106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436811" y="3115177"/>
            <a:ext cx="2388795" cy="3624639"/>
            <a:chOff x="7734702" y="3160734"/>
            <a:chExt cx="2388795" cy="3624639"/>
          </a:xfrm>
        </p:grpSpPr>
        <p:sp>
          <p:nvSpPr>
            <p:cNvPr id="31" name="Rectangle 30"/>
            <p:cNvSpPr/>
            <p:nvPr/>
          </p:nvSpPr>
          <p:spPr>
            <a:xfrm>
              <a:off x="7734702" y="3160734"/>
              <a:ext cx="23887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Josephson Junction</a:t>
              </a:r>
            </a:p>
            <a:p>
              <a:r>
                <a:rPr lang="en-US" dirty="0" smtClean="0"/>
                <a:t>+ microwave</a:t>
              </a:r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848127" y="3807065"/>
              <a:ext cx="1931036" cy="2978308"/>
              <a:chOff x="7803845" y="3695303"/>
              <a:chExt cx="1931036" cy="2978308"/>
            </a:xfrm>
          </p:grpSpPr>
          <p:pic>
            <p:nvPicPr>
              <p:cNvPr id="5126" name="Picture 6" descr="http://cfile2.uf.tistory.com/original/26067937563F4D5528A98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845" y="3695303"/>
                <a:ext cx="1931036" cy="1254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http://www.nature.com/nature/journal/v453/n7198/images/nature07128-f2.2.jpg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73" t="8660" r="18128" b="55372"/>
              <a:stretch/>
            </p:blipFill>
            <p:spPr bwMode="auto">
              <a:xfrm>
                <a:off x="7818493" y="4967109"/>
                <a:ext cx="1856155" cy="1706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691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1"/>
          <a:stretch/>
        </p:blipFill>
        <p:spPr bwMode="auto">
          <a:xfrm>
            <a:off x="3907185" y="4186669"/>
            <a:ext cx="3144800" cy="221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83" y="600821"/>
            <a:ext cx="8911687" cy="1280890"/>
          </a:xfrm>
        </p:spPr>
        <p:txBody>
          <a:bodyPr/>
          <a:lstStyle/>
          <a:p>
            <a:r>
              <a:rPr lang="en-US" dirty="0" smtClean="0"/>
              <a:t>Model implementation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742186" y="1488319"/>
            <a:ext cx="1484277" cy="1981200"/>
            <a:chOff x="5145123" y="3200400"/>
            <a:chExt cx="1484277" cy="1981200"/>
          </a:xfrm>
        </p:grpSpPr>
        <p:sp>
          <p:nvSpPr>
            <p:cNvPr id="24" name="Oval 23"/>
            <p:cNvSpPr/>
            <p:nvPr/>
          </p:nvSpPr>
          <p:spPr>
            <a:xfrm>
              <a:off x="5145123" y="3657600"/>
              <a:ext cx="1484277" cy="15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81600" y="320040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Atom +  laser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10200" y="4167664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|0〉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|1〉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5410200" y="4724400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820586" y="4169812"/>
              <a:ext cx="0" cy="5106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449238" y="1945519"/>
            <a:ext cx="6279284" cy="3777622"/>
          </a:xfrm>
        </p:spPr>
        <p:txBody>
          <a:bodyPr/>
          <a:lstStyle/>
          <a:p>
            <a:r>
              <a:rPr lang="en-US" sz="2000" dirty="0" smtClean="0"/>
              <a:t>Best fidelity: atomic clock, with best accuracy</a:t>
            </a:r>
          </a:p>
          <a:p>
            <a:r>
              <a:rPr lang="en-US" sz="2000" dirty="0" smtClean="0"/>
              <a:t>Best defined qubit: atoms all same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Challenge</a:t>
            </a:r>
            <a:r>
              <a:rPr lang="en-US" sz="2000" dirty="0" smtClean="0"/>
              <a:t>: Hard to scale, manually assembled trap, mass-production difficult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407497" y="3887242"/>
            <a:ext cx="2388795" cy="2416641"/>
            <a:chOff x="7659384" y="4368732"/>
            <a:chExt cx="2388795" cy="2416641"/>
          </a:xfrm>
        </p:grpSpPr>
        <p:sp>
          <p:nvSpPr>
            <p:cNvPr id="36" name="Rectangle 35"/>
            <p:cNvSpPr/>
            <p:nvPr/>
          </p:nvSpPr>
          <p:spPr>
            <a:xfrm>
              <a:off x="7659384" y="4368732"/>
              <a:ext cx="23887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Josephson Junction</a:t>
              </a:r>
            </a:p>
            <a:p>
              <a:r>
                <a:rPr lang="en-US" dirty="0" smtClean="0"/>
                <a:t>+ microwave</a:t>
              </a:r>
              <a:endParaRPr lang="en-US" dirty="0"/>
            </a:p>
          </p:txBody>
        </p:sp>
        <p:pic>
          <p:nvPicPr>
            <p:cNvPr id="39" name="Picture 8" descr="http://www.nature.com/nature/journal/v453/n7198/images/nature07128-f2.2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3" t="8660" r="18128" b="55372"/>
            <a:stretch/>
          </p:blipFill>
          <p:spPr bwMode="auto">
            <a:xfrm>
              <a:off x="7862775" y="5078871"/>
              <a:ext cx="1856155" cy="1706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Straight Connector 31"/>
          <p:cNvCxnSpPr>
            <a:stCxn id="24" idx="7"/>
          </p:cNvCxnSpPr>
          <p:nvPr/>
        </p:nvCxnSpPr>
        <p:spPr>
          <a:xfrm>
            <a:off x="3009096" y="2168704"/>
            <a:ext cx="2847694" cy="327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4" idx="4"/>
          </p:cNvCxnSpPr>
          <p:nvPr/>
        </p:nvCxnSpPr>
        <p:spPr>
          <a:xfrm>
            <a:off x="2484325" y="3469519"/>
            <a:ext cx="3353708" cy="194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https://upload.wikimedia.org/wikipedia/commons/5/53/Mass_spectrometer_quadrupol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50" y="4501715"/>
            <a:ext cx="4451329" cy="18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2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quantum leap?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709" y="1591519"/>
            <a:ext cx="9999903" cy="1840375"/>
          </a:xfrm>
        </p:spPr>
        <p:txBody>
          <a:bodyPr/>
          <a:lstStyle/>
          <a:p>
            <a:r>
              <a:rPr lang="en-US" sz="2000" dirty="0" smtClean="0"/>
              <a:t>Physics: transition between two quantum states</a:t>
            </a:r>
          </a:p>
          <a:p>
            <a:pPr lvl="1"/>
            <a:r>
              <a:rPr lang="en-US" sz="1800" dirty="0" smtClean="0"/>
              <a:t>Nobel prize in 1989</a:t>
            </a:r>
          </a:p>
          <a:p>
            <a:r>
              <a:rPr lang="en-US" sz="2000" dirty="0" smtClean="0"/>
              <a:t>Science fiction/TV show in 1989</a:t>
            </a:r>
            <a:endParaRPr lang="en-US" dirty="0" smtClean="0"/>
          </a:p>
          <a:p>
            <a:r>
              <a:rPr lang="en-US" sz="2000" dirty="0" smtClean="0"/>
              <a:t>Me: my transition from a quantum physicist to a  data scientist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r="7749"/>
          <a:stretch/>
        </p:blipFill>
        <p:spPr>
          <a:xfrm>
            <a:off x="4137111" y="4292287"/>
            <a:ext cx="2696902" cy="1776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57" t="19722" r="31296" b="33430"/>
          <a:stretch/>
        </p:blipFill>
        <p:spPr>
          <a:xfrm>
            <a:off x="1394128" y="4292288"/>
            <a:ext cx="2598972" cy="17767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935398" y="4292286"/>
            <a:ext cx="4569214" cy="1776715"/>
            <a:chOff x="7150153" y="4292286"/>
            <a:chExt cx="4569214" cy="17767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4" r="42110" b="13614"/>
            <a:stretch/>
          </p:blipFill>
          <p:spPr>
            <a:xfrm rot="5400000">
              <a:off x="7535304" y="3907137"/>
              <a:ext cx="1776713" cy="25470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3" r="18809"/>
            <a:stretch/>
          </p:blipFill>
          <p:spPr>
            <a:xfrm rot="10800000">
              <a:off x="9798553" y="4292286"/>
              <a:ext cx="1920814" cy="1776712"/>
            </a:xfrm>
            <a:prstGeom prst="rect">
              <a:avLst/>
            </a:prstGeom>
          </p:spPr>
        </p:pic>
      </p:grpSp>
      <p:pic>
        <p:nvPicPr>
          <p:cNvPr id="1026" name="Picture 2" descr="http://cdn.skilledup.com/wp-content/uploads/2015/02/Insight-log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 b="13441"/>
          <a:stretch/>
        </p:blipFill>
        <p:spPr bwMode="auto">
          <a:xfrm>
            <a:off x="10688597" y="4284499"/>
            <a:ext cx="816015" cy="3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reelogovectors.net/wp-content/uploads/2012/04/mit-massachusetts-institute-of-technology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93" y="4292287"/>
            <a:ext cx="705020" cy="2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724" y="535226"/>
            <a:ext cx="8911687" cy="1280890"/>
          </a:xfrm>
        </p:spPr>
        <p:txBody>
          <a:bodyPr/>
          <a:lstStyle/>
          <a:p>
            <a:r>
              <a:rPr lang="en-US" dirty="0" smtClean="0"/>
              <a:t>Planar ion traps – a scalable method</a:t>
            </a:r>
            <a:endParaRPr lang="en-US" dirty="0"/>
          </a:p>
        </p:txBody>
      </p:sp>
      <p:grpSp>
        <p:nvGrpSpPr>
          <p:cNvPr id="186" name="Group 185"/>
          <p:cNvGrpSpPr/>
          <p:nvPr/>
        </p:nvGrpSpPr>
        <p:grpSpPr>
          <a:xfrm>
            <a:off x="3623841" y="3930615"/>
            <a:ext cx="2286378" cy="1943680"/>
            <a:chOff x="457200" y="3946851"/>
            <a:chExt cx="2286378" cy="1943680"/>
          </a:xfrm>
        </p:grpSpPr>
        <p:grpSp>
          <p:nvGrpSpPr>
            <p:cNvPr id="200" name="Group 199"/>
            <p:cNvGrpSpPr/>
            <p:nvPr/>
          </p:nvGrpSpPr>
          <p:grpSpPr>
            <a:xfrm>
              <a:off x="457200" y="3946851"/>
              <a:ext cx="2286378" cy="1943680"/>
              <a:chOff x="468570" y="4089975"/>
              <a:chExt cx="2121047" cy="1943680"/>
            </a:xfrm>
          </p:grpSpPr>
          <p:pic>
            <p:nvPicPr>
              <p:cNvPr id="202" name="Picture 20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73" r="-1" b="21092"/>
              <a:stretch/>
            </p:blipFill>
            <p:spPr bwMode="auto">
              <a:xfrm>
                <a:off x="468570" y="4089975"/>
                <a:ext cx="2121047" cy="1943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3" name="Rectangle 202"/>
              <p:cNvSpPr/>
              <p:nvPr/>
            </p:nvSpPr>
            <p:spPr>
              <a:xfrm>
                <a:off x="468921" y="4554436"/>
                <a:ext cx="140678" cy="407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01" name="TextBox 77"/>
            <p:cNvSpPr txBox="1"/>
            <p:nvPr/>
          </p:nvSpPr>
          <p:spPr>
            <a:xfrm>
              <a:off x="457577" y="4210455"/>
              <a:ext cx="69313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Trap axis</a:t>
              </a:r>
              <a:endParaRPr lang="en-US" sz="1600" dirty="0"/>
            </a:p>
          </p:txBody>
        </p:sp>
      </p:grpSp>
      <p:pic>
        <p:nvPicPr>
          <p:cNvPr id="187" name="Picture 1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477" y="4207929"/>
            <a:ext cx="2017127" cy="1666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8" name="Group 187"/>
          <p:cNvGrpSpPr/>
          <p:nvPr/>
        </p:nvGrpSpPr>
        <p:grpSpPr>
          <a:xfrm>
            <a:off x="3691303" y="1676117"/>
            <a:ext cx="5266538" cy="2371475"/>
            <a:chOff x="685800" y="1878450"/>
            <a:chExt cx="5266538" cy="2371475"/>
          </a:xfrm>
        </p:grpSpPr>
        <p:pic>
          <p:nvPicPr>
            <p:cNvPr id="189" name="Picture 18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099296"/>
              <a:ext cx="1849582" cy="2107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0" name="Group 189"/>
            <p:cNvGrpSpPr/>
            <p:nvPr/>
          </p:nvGrpSpPr>
          <p:grpSpPr>
            <a:xfrm>
              <a:off x="2807538" y="1878450"/>
              <a:ext cx="3144800" cy="2371475"/>
              <a:chOff x="3112338" y="1878450"/>
              <a:chExt cx="3144800" cy="2371475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3112338" y="1878450"/>
                <a:ext cx="3144800" cy="2371475"/>
                <a:chOff x="521538" y="1878450"/>
                <a:chExt cx="3144800" cy="2371475"/>
              </a:xfrm>
            </p:grpSpPr>
            <p:pic>
              <p:nvPicPr>
                <p:cNvPr id="197" name="Picture 196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1911"/>
                <a:stretch/>
              </p:blipFill>
              <p:spPr bwMode="auto">
                <a:xfrm>
                  <a:off x="521538" y="2003104"/>
                  <a:ext cx="3144800" cy="22127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8" name="Rectangle 197"/>
                <p:cNvSpPr/>
                <p:nvPr/>
              </p:nvSpPr>
              <p:spPr>
                <a:xfrm>
                  <a:off x="2218538" y="3792725"/>
                  <a:ext cx="1385104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99" name="TextBox 4"/>
                <p:cNvSpPr txBox="1"/>
                <p:nvPr/>
              </p:nvSpPr>
              <p:spPr>
                <a:xfrm>
                  <a:off x="902537" y="1878450"/>
                  <a:ext cx="264540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dirty="0" smtClean="0"/>
                    <a:t>Laser beam for cooling, gate operation and spectroscopy</a:t>
                  </a:r>
                  <a:endParaRPr lang="en-US" sz="1600" dirty="0"/>
                </a:p>
              </p:txBody>
            </p:sp>
          </p:grpSp>
          <p:cxnSp>
            <p:nvCxnSpPr>
              <p:cNvPr id="196" name="Straight Connector 195"/>
              <p:cNvCxnSpPr/>
              <p:nvPr/>
            </p:nvCxnSpPr>
            <p:spPr>
              <a:xfrm>
                <a:off x="3771900" y="3238500"/>
                <a:ext cx="1921509" cy="583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4"/>
            <p:cNvSpPr txBox="1"/>
            <p:nvPr/>
          </p:nvSpPr>
          <p:spPr>
            <a:xfrm>
              <a:off x="4973798" y="3146047"/>
              <a:ext cx="81740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Trap axis</a:t>
              </a:r>
              <a:endParaRPr lang="en-US" sz="16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057400" y="2438400"/>
              <a:ext cx="4572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H="1" flipV="1">
              <a:off x="1905000" y="3398223"/>
              <a:ext cx="902538" cy="89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 flipV="1">
              <a:off x="2230402" y="2932090"/>
              <a:ext cx="826336" cy="367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6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6 years in quantum computing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0312804"/>
              </p:ext>
            </p:extLst>
          </p:nvPr>
        </p:nvGraphicFramePr>
        <p:xfrm>
          <a:off x="1936376" y="1446835"/>
          <a:ext cx="8128000" cy="222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76007735"/>
              </p:ext>
            </p:extLst>
          </p:nvPr>
        </p:nvGraphicFramePr>
        <p:xfrm>
          <a:off x="1936376" y="3775636"/>
          <a:ext cx="8128000" cy="147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40103929"/>
              </p:ext>
            </p:extLst>
          </p:nvPr>
        </p:nvGraphicFramePr>
        <p:xfrm>
          <a:off x="3155577" y="5426636"/>
          <a:ext cx="5785224" cy="44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278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6 years in quantum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140" y="1414072"/>
            <a:ext cx="8806109" cy="363482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Theory: quantum algorithm with trapped molecules:</a:t>
            </a:r>
            <a:endParaRPr lang="en-US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14175" y="1777554"/>
            <a:ext cx="6674821" cy="4999781"/>
            <a:chOff x="3198428" y="1858219"/>
            <a:chExt cx="6674821" cy="54102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238" y="2083973"/>
              <a:ext cx="5015874" cy="5184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Curved Right Arrow 4"/>
            <p:cNvSpPr/>
            <p:nvPr/>
          </p:nvSpPr>
          <p:spPr>
            <a:xfrm rot="10800000">
              <a:off x="7836853" y="1858219"/>
              <a:ext cx="1638519" cy="530636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Left Arrow 5"/>
            <p:cNvSpPr/>
            <p:nvPr/>
          </p:nvSpPr>
          <p:spPr>
            <a:xfrm rot="10800000">
              <a:off x="3707116" y="4982419"/>
              <a:ext cx="936297" cy="218216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urved Left Arrow 6"/>
            <p:cNvSpPr/>
            <p:nvPr/>
          </p:nvSpPr>
          <p:spPr>
            <a:xfrm>
              <a:off x="7926378" y="5061465"/>
              <a:ext cx="819260" cy="1597354"/>
            </a:xfrm>
            <a:prstGeom prst="curvedLef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Left Arrow 7"/>
            <p:cNvSpPr/>
            <p:nvPr/>
          </p:nvSpPr>
          <p:spPr>
            <a:xfrm rot="10800000">
              <a:off x="3640238" y="2083973"/>
              <a:ext cx="936297" cy="205740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16"/>
            <p:cNvSpPr txBox="1"/>
            <p:nvPr/>
          </p:nvSpPr>
          <p:spPr>
            <a:xfrm rot="16200000">
              <a:off x="2423424" y="2887669"/>
              <a:ext cx="1945947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/>
                <a:t>Re-Initialization</a:t>
              </a:r>
              <a:endParaRPr lang="en-US" sz="1600" b="1" dirty="0"/>
            </a:p>
          </p:txBody>
        </p:sp>
        <p:sp>
          <p:nvSpPr>
            <p:cNvPr id="10" name="TextBox 21"/>
            <p:cNvSpPr txBox="1"/>
            <p:nvPr/>
          </p:nvSpPr>
          <p:spPr>
            <a:xfrm rot="16200000">
              <a:off x="2358329" y="5861167"/>
              <a:ext cx="2018751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/>
                <a:t>Re-Initialization</a:t>
              </a:r>
              <a:endParaRPr lang="en-US" sz="1600" b="1" dirty="0"/>
            </a:p>
          </p:txBody>
        </p:sp>
        <p:sp>
          <p:nvSpPr>
            <p:cNvPr id="11" name="TextBox 22"/>
            <p:cNvSpPr txBox="1"/>
            <p:nvPr/>
          </p:nvSpPr>
          <p:spPr>
            <a:xfrm rot="16200000">
              <a:off x="8740506" y="4154477"/>
              <a:ext cx="1926931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/>
                <a:t>Re-Initialization</a:t>
              </a:r>
              <a:endParaRPr lang="en-US" sz="1600" b="1" dirty="0"/>
            </a:p>
          </p:txBody>
        </p:sp>
        <p:sp>
          <p:nvSpPr>
            <p:cNvPr id="12" name="TextBox 23"/>
            <p:cNvSpPr txBox="1"/>
            <p:nvPr/>
          </p:nvSpPr>
          <p:spPr>
            <a:xfrm rot="16200000">
              <a:off x="8177347" y="3508700"/>
              <a:ext cx="1048715" cy="3385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/>
                <a:t>Cooling</a:t>
              </a:r>
              <a:endParaRPr lang="en-US" sz="1600" b="1" dirty="0"/>
            </a:p>
          </p:txBody>
        </p:sp>
        <p:sp>
          <p:nvSpPr>
            <p:cNvPr id="13" name="TextBox 24"/>
            <p:cNvSpPr txBox="1"/>
            <p:nvPr/>
          </p:nvSpPr>
          <p:spPr>
            <a:xfrm rot="16200000">
              <a:off x="8239249" y="5514330"/>
              <a:ext cx="1524001" cy="30777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/>
                <a:t>Spectroscopy</a:t>
              </a:r>
              <a:endParaRPr 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28"/>
                <p:cNvSpPr txBox="1"/>
                <p:nvPr/>
              </p:nvSpPr>
              <p:spPr>
                <a:xfrm>
                  <a:off x="4707037" y="5021068"/>
                  <a:ext cx="3129815" cy="49475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〉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/>
                              </a:rPr>
                              <m:t>𝒂𝒕𝒐𝒎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〉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𝒓𝒐𝒕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〉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𝒕𝒓𝒂𝒑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4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37" y="5021068"/>
                  <a:ext cx="3129815" cy="4947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9"/>
                <p:cNvSpPr txBox="1"/>
                <p:nvPr/>
              </p:nvSpPr>
              <p:spPr>
                <a:xfrm>
                  <a:off x="5469038" y="2006154"/>
                  <a:ext cx="1447800" cy="46166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/>
                          </a:rPr>
                          <m:t>〉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5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038" y="2006154"/>
                  <a:ext cx="1447800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26"/>
                <p:cNvSpPr txBox="1"/>
                <p:nvPr/>
              </p:nvSpPr>
              <p:spPr>
                <a:xfrm>
                  <a:off x="5316638" y="4444554"/>
                  <a:ext cx="1667516" cy="46166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/>
                          </a:rPr>
                          <m:t>〉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6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638" y="4444554"/>
                  <a:ext cx="166751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90" r="-255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urved Left Arrow 16"/>
            <p:cNvSpPr/>
            <p:nvPr/>
          </p:nvSpPr>
          <p:spPr>
            <a:xfrm>
              <a:off x="6993038" y="2010619"/>
              <a:ext cx="1404445" cy="3276600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2"/>
                <p:cNvSpPr txBox="1"/>
                <p:nvPr/>
              </p:nvSpPr>
              <p:spPr>
                <a:xfrm>
                  <a:off x="4021238" y="6125419"/>
                  <a:ext cx="3886200" cy="50520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rad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𝜽</m:t>
                            </m:r>
                          </m:sup>
                        </m:sSup>
                        <m:d>
                          <m:dPr>
                            <m:begChr m:val="|"/>
                            <m:endChr m:val="〉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𝟏𝟏𝟎</m:t>
                            </m:r>
                          </m:e>
                        </m:d>
                        <m:r>
                          <a:rPr lang="en-US" sz="2400" b="1" i="1" smtClean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rad>
                        <m:d>
                          <m:dPr>
                            <m:begChr m:val="|"/>
                            <m:endChr m:val="〉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8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238" y="6125419"/>
                  <a:ext cx="3886200" cy="50520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533" y="2789498"/>
            <a:ext cx="3325451" cy="5642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Trap, nanofabrication</a:t>
            </a:r>
            <a:endParaRPr lang="en-US" sz="2000" dirty="0"/>
          </a:p>
        </p:txBody>
      </p:sp>
      <p:pic>
        <p:nvPicPr>
          <p:cNvPr id="29" name="Picture 2" descr="C:\Users\Mo\Dropbox (MIT)\Conferences&amp;Talks\Nufern\ExperimentalChamb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95" y="1876546"/>
            <a:ext cx="5531706" cy="480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8971148" y="369995"/>
            <a:ext cx="3325451" cy="2217560"/>
            <a:chOff x="8971148" y="369995"/>
            <a:chExt cx="3325451" cy="221756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5062" y="806721"/>
              <a:ext cx="2515565" cy="1780834"/>
            </a:xfrm>
            <a:prstGeom prst="rect">
              <a:avLst/>
            </a:prstGeom>
          </p:spPr>
        </p:pic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8971148" y="369995"/>
              <a:ext cx="3325451" cy="564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Laser and optics</a:t>
              </a:r>
              <a:endParaRPr lang="en-US" sz="2000" dirty="0"/>
            </a:p>
          </p:txBody>
        </p:sp>
      </p:grpSp>
      <p:sp>
        <p:nvSpPr>
          <p:cNvPr id="54" name="Content Placeholder 2"/>
          <p:cNvSpPr txBox="1">
            <a:spLocks/>
          </p:cNvSpPr>
          <p:nvPr/>
        </p:nvSpPr>
        <p:spPr>
          <a:xfrm>
            <a:off x="3478167" y="1028724"/>
            <a:ext cx="5262342" cy="56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Built the experiment</a:t>
            </a:r>
            <a:endParaRPr lang="en-US" sz="32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17113" b="27167"/>
          <a:stretch/>
        </p:blipFill>
        <p:spPr>
          <a:xfrm>
            <a:off x="9050769" y="3279532"/>
            <a:ext cx="2884170" cy="1219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8" y="4213185"/>
            <a:ext cx="3792801" cy="2187614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1" t="35714" r="35969" b="36310"/>
          <a:stretch/>
        </p:blipFill>
        <p:spPr bwMode="auto">
          <a:xfrm>
            <a:off x="307188" y="2754774"/>
            <a:ext cx="2662447" cy="128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52716" y="2225256"/>
            <a:ext cx="3325451" cy="564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vacuum, mechanical design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69" y="5171508"/>
            <a:ext cx="2879785" cy="161987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866549" y="4742750"/>
            <a:ext cx="3325451" cy="56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Electronics, control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15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7" y="1226225"/>
            <a:ext cx="8733416" cy="5589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40" t="28905" r="51080" b="36928"/>
          <a:stretch/>
        </p:blipFill>
        <p:spPr>
          <a:xfrm>
            <a:off x="522804" y="4544301"/>
            <a:ext cx="4761166" cy="2139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89" y="4544301"/>
            <a:ext cx="4008567" cy="21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744615" y="465550"/>
            <a:ext cx="5262342" cy="56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Ran the experiment</a:t>
            </a:r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2804" y="4020918"/>
            <a:ext cx="3325451" cy="47688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Data warehousing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283970" y="4014843"/>
            <a:ext cx="3325451" cy="47688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Analysis</a:t>
            </a:r>
            <a:endParaRPr lang="en-US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22804" y="1321116"/>
            <a:ext cx="3325451" cy="85890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Python scripting for experiment control</a:t>
            </a:r>
          </a:p>
        </p:txBody>
      </p:sp>
    </p:spTree>
    <p:extLst>
      <p:ext uri="{BB962C8B-B14F-4D97-AF65-F5344CB8AC3E}">
        <p14:creationId xmlns:p14="http://schemas.microsoft.com/office/powerpoint/2010/main" val="383185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Self-motivated</a:t>
            </a:r>
          </a:p>
          <a:p>
            <a:r>
              <a:rPr lang="en-US" dirty="0" smtClean="0"/>
              <a:t>Fast learner</a:t>
            </a:r>
          </a:p>
          <a:p>
            <a:r>
              <a:rPr lang="en-US" dirty="0" smtClean="0"/>
              <a:t>Open to challenges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05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590931"/>
            <a:ext cx="8911687" cy="128089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1205"/>
            <a:ext cx="8915400" cy="3777622"/>
          </a:xfrm>
        </p:spPr>
        <p:txBody>
          <a:bodyPr/>
          <a:lstStyle/>
          <a:p>
            <a:r>
              <a:rPr lang="en-US" dirty="0" smtClean="0"/>
              <a:t>Like comedy and painting</a:t>
            </a:r>
            <a:endParaRPr lang="en-US" dirty="0"/>
          </a:p>
        </p:txBody>
      </p:sp>
      <p:pic>
        <p:nvPicPr>
          <p:cNvPr id="5123" name="Picture 3" descr="图画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130" y="2772095"/>
            <a:ext cx="2058703" cy="33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in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b="22834"/>
          <a:stretch/>
        </p:blipFill>
        <p:spPr bwMode="auto">
          <a:xfrm>
            <a:off x="5710918" y="2767679"/>
            <a:ext cx="3515072" cy="33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erformanc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29376" r="11875"/>
          <a:stretch/>
        </p:blipFill>
        <p:spPr bwMode="auto">
          <a:xfrm>
            <a:off x="1655180" y="2776514"/>
            <a:ext cx="3975904" cy="33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weeks at Insight: </a:t>
            </a:r>
          </a:p>
          <a:p>
            <a:pPr lvl="1"/>
            <a:r>
              <a:rPr lang="en-US" sz="1800" dirty="0" smtClean="0"/>
              <a:t>Challenges behind smartinspector.me</a:t>
            </a:r>
          </a:p>
          <a:p>
            <a:r>
              <a:rPr lang="en-US" sz="2400" dirty="0" smtClean="0"/>
              <a:t>6 years in quantum computing:</a:t>
            </a:r>
          </a:p>
          <a:p>
            <a:pPr lvl="1"/>
            <a:r>
              <a:rPr lang="en-US" sz="1800" dirty="0" smtClean="0"/>
              <a:t>From theory to hardware, and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35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32396" y="4196551"/>
            <a:ext cx="2572700" cy="1538130"/>
          </a:xfrm>
          <a:prstGeom prst="round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Smartinspector.me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516" y="1829546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Predict restaurant inspection:</a:t>
            </a:r>
          </a:p>
          <a:p>
            <a:pPr lvl="1"/>
            <a:r>
              <a:rPr lang="en-US" sz="1800" dirty="0" smtClean="0"/>
              <a:t>health violation type: e.g. </a:t>
            </a:r>
            <a:r>
              <a:rPr lang="en-US" sz="1800" dirty="0"/>
              <a:t>water quality, </a:t>
            </a:r>
            <a:r>
              <a:rPr lang="en-US" sz="1800" dirty="0" smtClean="0"/>
              <a:t>animal control</a:t>
            </a:r>
          </a:p>
          <a:p>
            <a:pPr lvl="1"/>
            <a:r>
              <a:rPr lang="en-US" sz="1800" dirty="0" smtClean="0"/>
              <a:t>violation level: scale between 1 to 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69400"/>
              </p:ext>
            </p:extLst>
          </p:nvPr>
        </p:nvGraphicFramePr>
        <p:xfrm>
          <a:off x="8532497" y="3690324"/>
          <a:ext cx="3040520" cy="2624435"/>
        </p:xfrm>
        <a:graphic>
          <a:graphicData uri="http://schemas.openxmlformats.org/drawingml/2006/table">
            <a:tbl>
              <a:tblPr/>
              <a:tblGrid>
                <a:gridCol w="3040520"/>
              </a:tblGrid>
              <a:tr h="4460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Food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protection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38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Plumbing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41305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Insect/Animal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control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4577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Personnel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health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2133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...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2133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...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38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Water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532497" y="3712973"/>
            <a:ext cx="398287" cy="2624435"/>
            <a:chOff x="9312963" y="1301231"/>
            <a:chExt cx="398287" cy="2624435"/>
          </a:xfrm>
        </p:grpSpPr>
        <p:pic>
          <p:nvPicPr>
            <p:cNvPr id="2060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12963" y="1301231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0019" y="1720080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213892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255244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352080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187975" y="360579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1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02087" y="40524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4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75882" y="3625166"/>
            <a:ext cx="411247" cy="2777363"/>
            <a:chOff x="11744401" y="1401149"/>
            <a:chExt cx="411247" cy="2777363"/>
          </a:xfrm>
        </p:grpSpPr>
        <p:sp>
          <p:nvSpPr>
            <p:cNvPr id="23" name="TextBox 22"/>
            <p:cNvSpPr txBox="1"/>
            <p:nvPr/>
          </p:nvSpPr>
          <p:spPr>
            <a:xfrm>
              <a:off x="11758513" y="225530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3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70606" y="263439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748420" y="365529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1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744401" y="14011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1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58513" y="184776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4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65627" y="3913711"/>
            <a:ext cx="3027814" cy="2262340"/>
            <a:chOff x="514560" y="3464401"/>
            <a:chExt cx="4535667" cy="3024991"/>
          </a:xfrm>
        </p:grpSpPr>
        <p:pic>
          <p:nvPicPr>
            <p:cNvPr id="2062" name="Picture 14" descr="YelpAPI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4" t="16332" r="42503" b="55838"/>
            <a:stretch/>
          </p:blipFill>
          <p:spPr bwMode="auto">
            <a:xfrm>
              <a:off x="514560" y="4968078"/>
              <a:ext cx="4535667" cy="152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ataBoston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3" t="17511" r="59776" b="67417"/>
            <a:stretch/>
          </p:blipFill>
          <p:spPr bwMode="auto">
            <a:xfrm>
              <a:off x="514560" y="3464401"/>
              <a:ext cx="4535667" cy="1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4926683" y="4353671"/>
            <a:ext cx="2268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</a:t>
            </a:r>
            <a:r>
              <a:rPr lang="en-US" dirty="0" smtClean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type</a:t>
            </a: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390331" y="3913711"/>
            <a:ext cx="345175" cy="2177663"/>
          </a:xfrm>
          <a:prstGeom prst="rightBrace">
            <a:avLst>
              <a:gd name="adj1" fmla="val 8333"/>
              <a:gd name="adj2" fmla="val 50575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>
            <a:off x="7506372" y="4361744"/>
            <a:ext cx="799343" cy="1137449"/>
          </a:xfrm>
          <a:prstGeom prst="stripedRightArrow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product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27537650"/>
              </p:ext>
            </p:extLst>
          </p:nvPr>
        </p:nvGraphicFramePr>
        <p:xfrm>
          <a:off x="1936376" y="1577787"/>
          <a:ext cx="8128000" cy="197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134958"/>
              </p:ext>
            </p:extLst>
          </p:nvPr>
        </p:nvGraphicFramePr>
        <p:xfrm>
          <a:off x="1936376" y="3775636"/>
          <a:ext cx="8128000" cy="132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00606427"/>
              </p:ext>
            </p:extLst>
          </p:nvPr>
        </p:nvGraphicFramePr>
        <p:xfrm>
          <a:off x="3155577" y="5426636"/>
          <a:ext cx="5785224" cy="44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589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I: matching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key available</a:t>
            </a:r>
          </a:p>
          <a:p>
            <a:r>
              <a:rPr lang="en-US" dirty="0" smtClean="0"/>
              <a:t>Inspection data entered by staff by hand -&gt; errors</a:t>
            </a:r>
          </a:p>
          <a:p>
            <a:r>
              <a:rPr lang="en-US" dirty="0" smtClean="0"/>
              <a:t>E.g. </a:t>
            </a:r>
            <a:r>
              <a:rPr lang="en-US" b="1" dirty="0" smtClean="0">
                <a:solidFill>
                  <a:srgbClr val="FF0000"/>
                </a:solidFill>
              </a:rPr>
              <a:t>Macdonald</a:t>
            </a:r>
            <a:r>
              <a:rPr lang="en-US" dirty="0" smtClean="0"/>
              <a:t> vs </a:t>
            </a:r>
            <a:r>
              <a:rPr lang="en-US" b="1" dirty="0" smtClean="0"/>
              <a:t>McDonald's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Tohia</a:t>
            </a:r>
            <a:r>
              <a:rPr lang="en-US" dirty="0" smtClean="0"/>
              <a:t> vs </a:t>
            </a:r>
            <a:r>
              <a:rPr lang="en-US" b="1" dirty="0" err="1" smtClean="0"/>
              <a:t>Tokia</a:t>
            </a:r>
            <a:endParaRPr lang="en-US" b="1" dirty="0" smtClean="0"/>
          </a:p>
          <a:p>
            <a:r>
              <a:rPr lang="en-US" dirty="0" smtClean="0"/>
              <a:t>Solution: fuzzy matching with </a:t>
            </a:r>
            <a:r>
              <a:rPr lang="en-US" b="1" dirty="0" err="1" smtClean="0"/>
              <a:t>FuzzyWuzzy</a:t>
            </a:r>
            <a:r>
              <a:rPr lang="en-US" b="1" dirty="0" smtClean="0"/>
              <a:t>, </a:t>
            </a:r>
            <a:r>
              <a:rPr lang="en-US" b="1" dirty="0" err="1" smtClean="0"/>
              <a:t>levenshtein</a:t>
            </a:r>
            <a:r>
              <a:rPr lang="en-US" b="1" dirty="0" smtClean="0"/>
              <a:t> </a:t>
            </a:r>
            <a:r>
              <a:rPr lang="en-US" b="1" dirty="0"/>
              <a:t>distance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89212" y="4784159"/>
            <a:ext cx="6165587" cy="1011316"/>
            <a:chOff x="362801" y="4110481"/>
            <a:chExt cx="6165587" cy="1011316"/>
          </a:xfrm>
        </p:grpSpPr>
        <p:pic>
          <p:nvPicPr>
            <p:cNvPr id="5" name="Picture 14" descr="YelpAPI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4" t="16332" r="42503" b="55838"/>
            <a:stretch/>
          </p:blipFill>
          <p:spPr bwMode="auto">
            <a:xfrm>
              <a:off x="3500574" y="4110481"/>
              <a:ext cx="3027814" cy="1011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6" descr="DataBosto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3" t="17511" r="59776" b="67417"/>
            <a:stretch/>
          </p:blipFill>
          <p:spPr bwMode="auto">
            <a:xfrm>
              <a:off x="362801" y="4110481"/>
              <a:ext cx="3027814" cy="96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740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287" y="404191"/>
            <a:ext cx="8911687" cy="1280890"/>
          </a:xfrm>
        </p:spPr>
        <p:txBody>
          <a:bodyPr/>
          <a:lstStyle/>
          <a:p>
            <a:r>
              <a:rPr lang="en-US" dirty="0" smtClean="0"/>
              <a:t>Challenge II: unbalanced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65" y="1313727"/>
            <a:ext cx="5791128" cy="614599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5055" y="1537504"/>
            <a:ext cx="434981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Multiclass classification</a:t>
            </a:r>
          </a:p>
          <a:p>
            <a:r>
              <a:rPr lang="en-US" dirty="0" smtClean="0"/>
              <a:t>Fair metric such as F1 or AUC doesn’t apply</a:t>
            </a:r>
          </a:p>
          <a:p>
            <a:r>
              <a:rPr lang="en-US" dirty="0" smtClean="0"/>
              <a:t>Solution: SMOTE resampling</a:t>
            </a:r>
          </a:p>
          <a:p>
            <a:endParaRPr lang="en-US" dirty="0"/>
          </a:p>
          <a:p>
            <a:r>
              <a:rPr lang="en-US" dirty="0" smtClean="0"/>
              <a:t>Idea: </a:t>
            </a:r>
          </a:p>
          <a:p>
            <a:r>
              <a:rPr lang="en-US" dirty="0" smtClean="0"/>
              <a:t>Over sample minority data within the existing minority data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3075" name="Picture 3" descr="Confmatrix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6" y="1701416"/>
            <a:ext cx="6028855" cy="53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fmatrixLev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744" y="1547145"/>
            <a:ext cx="4333689" cy="37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Insight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Self-motivated</a:t>
            </a:r>
          </a:p>
          <a:p>
            <a:r>
              <a:rPr lang="en-US" dirty="0" smtClean="0"/>
              <a:t>Fast learner</a:t>
            </a:r>
          </a:p>
          <a:p>
            <a:r>
              <a:rPr lang="en-US" dirty="0" smtClean="0"/>
              <a:t>Open to challenges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42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819</TotalTime>
  <Words>766</Words>
  <Application>Microsoft Office PowerPoint</Application>
  <PresentationFormat>Widescreen</PresentationFormat>
  <Paragraphs>240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 3</vt:lpstr>
      <vt:lpstr>Wisp</vt:lpstr>
      <vt:lpstr>A quantum leap to  data science</vt:lpstr>
      <vt:lpstr>What quantum leap?</vt:lpstr>
      <vt:lpstr>Outline</vt:lpstr>
      <vt:lpstr>Smartinspector.me</vt:lpstr>
      <vt:lpstr>Path to product</vt:lpstr>
      <vt:lpstr>Challenge I: matching data</vt:lpstr>
      <vt:lpstr>Challenge II: unbalanced data</vt:lpstr>
      <vt:lpstr>Result:</vt:lpstr>
      <vt:lpstr>Insights from Insight experience</vt:lpstr>
      <vt:lpstr>Quantum computing</vt:lpstr>
      <vt:lpstr>Quantum computing - motivation</vt:lpstr>
      <vt:lpstr>Motivation</vt:lpstr>
      <vt:lpstr>Quantum computing  - Use a quantum system to simulate quantum systems </vt:lpstr>
      <vt:lpstr>Quantum algorithm gold rush</vt:lpstr>
      <vt:lpstr>Quantum computer – how to build</vt:lpstr>
      <vt:lpstr>Challenges </vt:lpstr>
      <vt:lpstr>Challenges </vt:lpstr>
      <vt:lpstr>Model implementation</vt:lpstr>
      <vt:lpstr>Model implementation</vt:lpstr>
      <vt:lpstr>Planar ion traps – a scalable method</vt:lpstr>
      <vt:lpstr>My 6 years in quantum computing</vt:lpstr>
      <vt:lpstr>My 6 years in quantum computing</vt:lpstr>
      <vt:lpstr>PowerPoint Presentation</vt:lpstr>
      <vt:lpstr>PowerPoint Presentation</vt:lpstr>
      <vt:lpstr>Insights</vt:lpstr>
      <vt:lpstr>About 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Molu Shi</dc:creator>
  <cp:lastModifiedBy>Molu Shi</cp:lastModifiedBy>
  <cp:revision>60</cp:revision>
  <dcterms:created xsi:type="dcterms:W3CDTF">2016-03-03T16:39:23Z</dcterms:created>
  <dcterms:modified xsi:type="dcterms:W3CDTF">2016-03-04T07:32:36Z</dcterms:modified>
</cp:coreProperties>
</file>